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7"/>
  </p:notesMasterIdLst>
  <p:sldIdLst>
    <p:sldId id="256" r:id="rId2"/>
    <p:sldId id="422" r:id="rId3"/>
    <p:sldId id="312" r:id="rId4"/>
    <p:sldId id="257" r:id="rId5"/>
    <p:sldId id="309" r:id="rId6"/>
    <p:sldId id="383" r:id="rId7"/>
    <p:sldId id="385" r:id="rId8"/>
    <p:sldId id="386" r:id="rId9"/>
    <p:sldId id="387" r:id="rId10"/>
    <p:sldId id="388" r:id="rId11"/>
    <p:sldId id="389" r:id="rId12"/>
    <p:sldId id="390" r:id="rId13"/>
    <p:sldId id="402" r:id="rId14"/>
    <p:sldId id="391" r:id="rId15"/>
    <p:sldId id="403" r:id="rId16"/>
    <p:sldId id="353" r:id="rId17"/>
    <p:sldId id="427" r:id="rId18"/>
    <p:sldId id="419" r:id="rId19"/>
    <p:sldId id="420" r:id="rId20"/>
    <p:sldId id="426" r:id="rId21"/>
    <p:sldId id="352" r:id="rId22"/>
    <p:sldId id="310" r:id="rId23"/>
    <p:sldId id="258" r:id="rId24"/>
    <p:sldId id="308" r:id="rId25"/>
    <p:sldId id="381" r:id="rId26"/>
    <p:sldId id="324" r:id="rId27"/>
    <p:sldId id="325" r:id="rId28"/>
    <p:sldId id="314" r:id="rId29"/>
    <p:sldId id="316" r:id="rId30"/>
    <p:sldId id="317" r:id="rId31"/>
    <p:sldId id="328" r:id="rId32"/>
    <p:sldId id="329" r:id="rId33"/>
    <p:sldId id="330" r:id="rId34"/>
    <p:sldId id="318" r:id="rId35"/>
    <p:sldId id="319" r:id="rId36"/>
    <p:sldId id="346" r:id="rId37"/>
    <p:sldId id="320" r:id="rId38"/>
    <p:sldId id="261" r:id="rId39"/>
    <p:sldId id="332" r:id="rId40"/>
    <p:sldId id="333" r:id="rId41"/>
    <p:sldId id="275" r:id="rId42"/>
    <p:sldId id="276" r:id="rId43"/>
    <p:sldId id="280" r:id="rId44"/>
    <p:sldId id="281" r:id="rId45"/>
    <p:sldId id="285" r:id="rId46"/>
    <p:sldId id="286" r:id="rId47"/>
    <p:sldId id="293" r:id="rId48"/>
    <p:sldId id="334" r:id="rId49"/>
    <p:sldId id="335" r:id="rId50"/>
    <p:sldId id="336" r:id="rId51"/>
    <p:sldId id="288" r:id="rId52"/>
    <p:sldId id="327" r:id="rId53"/>
    <p:sldId id="297" r:id="rId54"/>
    <p:sldId id="347" r:id="rId55"/>
    <p:sldId id="302" r:id="rId56"/>
    <p:sldId id="343" r:id="rId57"/>
    <p:sldId id="344" r:id="rId58"/>
    <p:sldId id="348" r:id="rId59"/>
    <p:sldId id="305" r:id="rId60"/>
    <p:sldId id="340" r:id="rId61"/>
    <p:sldId id="300" r:id="rId62"/>
    <p:sldId id="311" r:id="rId63"/>
    <p:sldId id="301" r:id="rId64"/>
    <p:sldId id="407" r:id="rId65"/>
    <p:sldId id="408" r:id="rId66"/>
    <p:sldId id="409" r:id="rId67"/>
    <p:sldId id="410" r:id="rId68"/>
    <p:sldId id="411" r:id="rId69"/>
    <p:sldId id="412" r:id="rId70"/>
    <p:sldId id="418" r:id="rId71"/>
    <p:sldId id="414" r:id="rId72"/>
    <p:sldId id="415" r:id="rId73"/>
    <p:sldId id="416" r:id="rId74"/>
    <p:sldId id="425" r:id="rId75"/>
    <p:sldId id="438" r:id="rId76"/>
    <p:sldId id="439" r:id="rId77"/>
    <p:sldId id="440" r:id="rId78"/>
    <p:sldId id="441" r:id="rId79"/>
    <p:sldId id="442" r:id="rId80"/>
    <p:sldId id="443" r:id="rId81"/>
    <p:sldId id="444" r:id="rId82"/>
    <p:sldId id="445" r:id="rId83"/>
    <p:sldId id="446" r:id="rId84"/>
    <p:sldId id="369" r:id="rId85"/>
    <p:sldId id="404" r:id="rId86"/>
    <p:sldId id="358" r:id="rId87"/>
    <p:sldId id="354" r:id="rId88"/>
    <p:sldId id="359" r:id="rId89"/>
    <p:sldId id="357" r:id="rId90"/>
    <p:sldId id="424" r:id="rId91"/>
    <p:sldId id="405" r:id="rId92"/>
    <p:sldId id="355" r:id="rId93"/>
    <p:sldId id="356" r:id="rId94"/>
    <p:sldId id="421" r:id="rId95"/>
    <p:sldId id="428" r:id="rId96"/>
    <p:sldId id="429" r:id="rId97"/>
    <p:sldId id="430" r:id="rId98"/>
    <p:sldId id="431" r:id="rId99"/>
    <p:sldId id="432" r:id="rId100"/>
    <p:sldId id="433" r:id="rId101"/>
    <p:sldId id="434" r:id="rId102"/>
    <p:sldId id="435" r:id="rId103"/>
    <p:sldId id="436" r:id="rId104"/>
    <p:sldId id="406" r:id="rId105"/>
    <p:sldId id="339" r:id="rId10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1D6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40" autoAdjust="0"/>
  </p:normalViewPr>
  <p:slideViewPr>
    <p:cSldViewPr>
      <p:cViewPr varScale="1">
        <p:scale>
          <a:sx n="59" d="100"/>
          <a:sy n="59" d="100"/>
        </p:scale>
        <p:origin x="151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719BF-3738-48BE-AF0C-1D8658D5AD38}" type="datetimeFigureOut">
              <a:rPr lang="en-IN" smtClean="0"/>
              <a:t>08-06-2024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3ACD9-06D5-4CB0-9CB3-14C6628128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8797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3ACD9-06D5-4CB0-9CB3-14C66281284B}" type="slidenum">
              <a:rPr lang="en-IN" smtClean="0"/>
              <a:t>79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6988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803405"/>
            <a:ext cx="7086600" cy="1825096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32201"/>
            <a:ext cx="7086600" cy="68580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4314328"/>
            <a:ext cx="2183130" cy="37464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4323846"/>
            <a:ext cx="4800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4697361"/>
            <a:ext cx="8116526" cy="819355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941440"/>
            <a:ext cx="8116380" cy="347816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5516716"/>
            <a:ext cx="8115300" cy="701969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7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53533"/>
            <a:ext cx="8115300" cy="2802467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9134"/>
            <a:ext cx="7597887" cy="999067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1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604495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365557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3959863"/>
            <a:ext cx="7613650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7188" y="93345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70129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072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1124702"/>
            <a:ext cx="7609640" cy="2511835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8316"/>
            <a:ext cx="7608491" cy="999885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8884"/>
            <a:ext cx="524361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8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2202080"/>
            <a:ext cx="2592324" cy="61732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2201333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904067"/>
            <a:ext cx="2592324" cy="331461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2192866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1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4191001"/>
            <a:ext cx="2588687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2362200"/>
            <a:ext cx="258868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4873765"/>
            <a:ext cx="2588687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4191001"/>
            <a:ext cx="2586701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2362200"/>
            <a:ext cx="258670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4873764"/>
            <a:ext cx="2586701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4191001"/>
            <a:ext cx="2592352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2362200"/>
            <a:ext cx="25859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4873762"/>
            <a:ext cx="2589334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0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194560"/>
            <a:ext cx="81153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45067"/>
            <a:ext cx="154305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745068"/>
            <a:ext cx="615315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79942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1"/>
            <a:ext cx="524361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2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753534"/>
            <a:ext cx="8115299" cy="2801935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3641726"/>
            <a:ext cx="7867650" cy="955675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2"/>
            <a:ext cx="5243619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194560"/>
            <a:ext cx="40005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94560"/>
            <a:ext cx="40005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0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5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2183802"/>
            <a:ext cx="3809993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3132667"/>
            <a:ext cx="3983831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183802"/>
            <a:ext cx="3829050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32667"/>
            <a:ext cx="40005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9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3086100" cy="16002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746760"/>
            <a:ext cx="4882964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3086100" cy="309448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5154930" cy="16002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751242"/>
            <a:ext cx="2733722" cy="546744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5154930" cy="309448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3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45795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2194561"/>
            <a:ext cx="81153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6356351"/>
            <a:ext cx="2183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355846"/>
            <a:ext cx="5829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1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1"/>
            <a:ext cx="7772400" cy="2381250"/>
          </a:xfrm>
        </p:spPr>
        <p:txBody>
          <a:bodyPr>
            <a:normAutofit fontScale="90000"/>
          </a:bodyPr>
          <a:lstStyle/>
          <a:p>
            <a:pPr algn="ctr"/>
            <a:r>
              <a:rPr lang="en-IN" b="1" dirty="0">
                <a:solidFill>
                  <a:srgbClr val="0070C0"/>
                </a:solidFill>
                <a:latin typeface="Algerian" pitchFamily="82" charset="0"/>
              </a:rPr>
              <a:t>Dr. </a:t>
            </a:r>
            <a:r>
              <a:rPr lang="en-IN" b="1" dirty="0" err="1">
                <a:solidFill>
                  <a:srgbClr val="0070C0"/>
                </a:solidFill>
                <a:latin typeface="Algerian" pitchFamily="82" charset="0"/>
              </a:rPr>
              <a:t>Hedgewar</a:t>
            </a:r>
            <a:r>
              <a:rPr lang="en-IN" b="1" dirty="0">
                <a:solidFill>
                  <a:srgbClr val="0070C0"/>
                </a:solidFill>
                <a:latin typeface="Algerian" pitchFamily="82" charset="0"/>
              </a:rPr>
              <a:t> </a:t>
            </a:r>
            <a:r>
              <a:rPr lang="en-IN" b="1" dirty="0" err="1">
                <a:solidFill>
                  <a:srgbClr val="0070C0"/>
                </a:solidFill>
                <a:latin typeface="Algerian" pitchFamily="82" charset="0"/>
              </a:rPr>
              <a:t>pustakalay</a:t>
            </a:r>
            <a:r>
              <a:rPr lang="en-IN" b="1" dirty="0">
                <a:solidFill>
                  <a:srgbClr val="0070C0"/>
                </a:solidFill>
                <a:latin typeface="Algerian" pitchFamily="82" charset="0"/>
              </a:rPr>
              <a:t> </a:t>
            </a:r>
            <a:r>
              <a:rPr lang="en-IN" b="1" dirty="0" err="1">
                <a:solidFill>
                  <a:srgbClr val="0070C0"/>
                </a:solidFill>
                <a:latin typeface="Algerian" pitchFamily="82" charset="0"/>
              </a:rPr>
              <a:t>sah</a:t>
            </a:r>
            <a:r>
              <a:rPr lang="en-IN" b="1" dirty="0">
                <a:solidFill>
                  <a:srgbClr val="0070C0"/>
                </a:solidFill>
                <a:latin typeface="Algerian" pitchFamily="82" charset="0"/>
              </a:rPr>
              <a:t> </a:t>
            </a:r>
            <a:r>
              <a:rPr lang="en-IN" b="1" dirty="0" err="1">
                <a:solidFill>
                  <a:srgbClr val="0070C0"/>
                </a:solidFill>
                <a:latin typeface="Algerian" pitchFamily="82" charset="0"/>
              </a:rPr>
              <a:t>sewa</a:t>
            </a:r>
            <a:r>
              <a:rPr lang="en-IN" b="1" dirty="0">
                <a:solidFill>
                  <a:srgbClr val="0070C0"/>
                </a:solidFill>
                <a:latin typeface="Algerian" pitchFamily="82" charset="0"/>
              </a:rPr>
              <a:t> </a:t>
            </a:r>
            <a:r>
              <a:rPr lang="en-IN" b="1" dirty="0" err="1">
                <a:solidFill>
                  <a:srgbClr val="0070C0"/>
                </a:solidFill>
                <a:latin typeface="Algerian" pitchFamily="82" charset="0"/>
              </a:rPr>
              <a:t>samitee</a:t>
            </a:r>
            <a:r>
              <a:rPr lang="en-IN" b="1" dirty="0">
                <a:solidFill>
                  <a:srgbClr val="0070C0"/>
                </a:solidFill>
                <a:latin typeface="Algerian" pitchFamily="82" charset="0"/>
              </a:rPr>
              <a:t> </a:t>
            </a:r>
            <a:r>
              <a:rPr lang="en-IN" b="1" dirty="0" err="1">
                <a:solidFill>
                  <a:srgbClr val="0070C0"/>
                </a:solidFill>
                <a:latin typeface="Algerian" pitchFamily="82" charset="0"/>
              </a:rPr>
              <a:t>Laxminagar</a:t>
            </a:r>
            <a:r>
              <a:rPr lang="en-IN" b="1" dirty="0">
                <a:solidFill>
                  <a:srgbClr val="0070C0"/>
                </a:solidFill>
                <a:latin typeface="Algerian" pitchFamily="82" charset="0"/>
              </a:rPr>
              <a:t>, </a:t>
            </a:r>
            <a:br>
              <a:rPr lang="en-IN" b="1" dirty="0">
                <a:solidFill>
                  <a:srgbClr val="0070C0"/>
                </a:solidFill>
                <a:latin typeface="Algerian" pitchFamily="82" charset="0"/>
              </a:rPr>
            </a:br>
            <a:r>
              <a:rPr lang="en-IN" b="1" dirty="0" err="1">
                <a:solidFill>
                  <a:srgbClr val="0070C0"/>
                </a:solidFill>
                <a:latin typeface="Algerian" pitchFamily="82" charset="0"/>
              </a:rPr>
              <a:t>Bhachhi</a:t>
            </a:r>
            <a:endParaRPr lang="en-IN" b="1" dirty="0">
              <a:solidFill>
                <a:srgbClr val="0070C0"/>
              </a:solidFill>
              <a:latin typeface="Algeria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2057400"/>
          </a:xfrm>
        </p:spPr>
        <p:txBody>
          <a:bodyPr>
            <a:normAutofit fontScale="85000" lnSpcReduction="20000"/>
          </a:bodyPr>
          <a:lstStyle/>
          <a:p>
            <a:pPr algn="ctr"/>
            <a:endParaRPr lang="en-IN" sz="4400" b="1" dirty="0">
              <a:solidFill>
                <a:srgbClr val="FF0000"/>
              </a:solidFill>
              <a:latin typeface="Cooper Black" pitchFamily="18" charset="0"/>
            </a:endParaRPr>
          </a:p>
          <a:p>
            <a:pPr algn="ctr"/>
            <a:r>
              <a:rPr lang="en-IN" sz="4400" b="1" dirty="0">
                <a:solidFill>
                  <a:srgbClr val="FF0000"/>
                </a:solidFill>
                <a:latin typeface="Cooper Black" pitchFamily="18" charset="0"/>
              </a:rPr>
              <a:t>PRESENTS</a:t>
            </a:r>
          </a:p>
          <a:p>
            <a:pPr algn="ctr"/>
            <a:r>
              <a:rPr lang="en-IN" sz="4400" b="1" dirty="0">
                <a:solidFill>
                  <a:srgbClr val="FF0000"/>
                </a:solidFill>
                <a:latin typeface="Cooper Black" pitchFamily="18" charset="0"/>
              </a:rPr>
              <a:t>ACHIEVEMENTS </a:t>
            </a:r>
          </a:p>
          <a:p>
            <a:pPr algn="ctr"/>
            <a:r>
              <a:rPr lang="en-I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1991-2024</a:t>
            </a:r>
          </a:p>
        </p:txBody>
      </p:sp>
      <p:pic>
        <p:nvPicPr>
          <p:cNvPr id="4" name="ham honge kamyab final">
            <a:hlinkClick r:id="" action="ppaction://media"/>
            <a:extLst>
              <a:ext uri="{FF2B5EF4-FFF2-40B4-BE49-F238E27FC236}">
                <a16:creationId xmlns:a16="http://schemas.microsoft.com/office/drawing/2014/main" id="{9007BE7B-354E-4AA4-9D36-5E048DD39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3061" y="361133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4000">
        <p14:flash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E39F1-A07E-45E6-9C93-7353A8D48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sz="3200" b="1" dirty="0"/>
              <a:t>MR. </a:t>
            </a:r>
            <a:r>
              <a:rPr lang="en-IN" b="1" dirty="0"/>
              <a:t>Abhijit </a:t>
            </a:r>
            <a:r>
              <a:rPr lang="en-IN" b="1" dirty="0" err="1"/>
              <a:t>kumar</a:t>
            </a:r>
            <a:br>
              <a:rPr lang="en-IN" dirty="0"/>
            </a:br>
            <a:r>
              <a:rPr lang="en-IN" dirty="0"/>
              <a:t>(program &amp; media coordinator)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003622-4643-48C1-BFD6-8E10E1156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2193925"/>
            <a:ext cx="4572000" cy="428307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18821A-2C41-37CB-8218-8600AA09D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378" y="2286000"/>
            <a:ext cx="6343222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1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AF3B8-7D45-ECF6-AD09-DDFCF9B42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Rajesh Kumar</a:t>
            </a: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Station Master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Simri</a:t>
            </a: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IN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Bakhtiarpur</a:t>
            </a: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Bihar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4B40DA-4A00-8F20-EBD5-1A8E343AE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2209800"/>
            <a:ext cx="4953000" cy="358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2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53E89-8F68-03A3-BFEC-12DBD2E06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Pawan Kumar Jha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Manager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Punjab and </a:t>
            </a:r>
            <a:r>
              <a:rPr lang="en-IN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sind</a:t>
            </a: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bank, 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Green park, New Delhi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348EBA-7377-7C5E-E9E0-7B9CE380A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1" y="2286000"/>
            <a:ext cx="4800600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8C18C-CC6D-C522-2895-487850D9A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Prakash Narayan Jha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Assistant Vice President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Bank of America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959B3A-29AF-BD6B-C29A-5A4937411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0" y="2133600"/>
            <a:ext cx="645795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9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A4159-EA66-81A6-BA2C-B9C5E65DC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381000"/>
            <a:ext cx="6457950" cy="1676401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Abhinav Kumar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Senior consultant at Capgemini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166269-119F-7628-3548-43F08758E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0" y="2057401"/>
            <a:ext cx="6457950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9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0811C-7748-4DD4-B904-4E2ABB46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3400" y="914400"/>
            <a:ext cx="7086600" cy="1464281"/>
          </a:xfrm>
        </p:spPr>
        <p:txBody>
          <a:bodyPr>
            <a:normAutofit fontScale="90000"/>
            <a:scene3d>
              <a:camera prst="isometricOffAxis1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IN" sz="107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Algerian" panose="04020705040A02060702" pitchFamily="82" charset="0"/>
              </a:rPr>
              <a:t>AND</a:t>
            </a:r>
            <a:endParaRPr lang="en-IN" sz="8000" b="1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BDE3E-8DA3-4804-AA8C-1C0B75F81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90947"/>
            <a:ext cx="8305800" cy="335280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perspectiveContrastingRightFacing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indent="0">
              <a:buNone/>
            </a:pPr>
            <a:r>
              <a:rPr lang="en-IN" sz="960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     </a:t>
            </a:r>
            <a:r>
              <a:rPr lang="en-IN" sz="960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Algerian" panose="04020705040A02060702" pitchFamily="82" charset="0"/>
              </a:rPr>
              <a:t>MANY</a:t>
            </a:r>
          </a:p>
          <a:p>
            <a:pPr marL="0" indent="0">
              <a:buNone/>
            </a:pPr>
            <a:r>
              <a:rPr lang="en-IN" sz="960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Algerian" panose="04020705040A02060702" pitchFamily="82" charset="0"/>
              </a:rPr>
              <a:t>               </a:t>
            </a:r>
            <a:r>
              <a:rPr lang="en-IN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lgerian" panose="04020705040A02060702" pitchFamily="82" charset="0"/>
              </a:rPr>
              <a:t>MORE</a:t>
            </a:r>
          </a:p>
        </p:txBody>
      </p:sp>
    </p:spTree>
    <p:extLst>
      <p:ext uri="{BB962C8B-B14F-4D97-AF65-F5344CB8AC3E}">
        <p14:creationId xmlns:p14="http://schemas.microsoft.com/office/powerpoint/2010/main" val="409186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000">
        <p14:flythrough dir="out" hasBounce="1"/>
      </p:transition>
    </mc:Choice>
    <mc:Fallback xmlns="">
      <p:transition spd="slow" advTm="4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Content Placeholder 2"/>
          <p:cNvSpPr>
            <a:spLocks noGrp="1"/>
          </p:cNvSpPr>
          <p:nvPr>
            <p:ph idx="1"/>
          </p:nvPr>
        </p:nvSpPr>
        <p:spPr>
          <a:xfrm>
            <a:off x="714375" y="5715000"/>
            <a:ext cx="8115300" cy="1066800"/>
          </a:xfrm>
        </p:spPr>
        <p:txBody>
          <a:bodyPr>
            <a:normAutofit fontScale="85000" lnSpcReduction="20000"/>
          </a:bodyPr>
          <a:lstStyle/>
          <a:p>
            <a:pPr marL="0" indent="0" algn="ctr" eaLnBrk="1" hangingPunct="1">
              <a:buNone/>
            </a:pPr>
            <a:r>
              <a:rPr lang="en-US" altLang="en-US" sz="9600" dirty="0">
                <a:solidFill>
                  <a:srgbClr val="7030A0"/>
                </a:solidFill>
                <a:latin typeface="Freestyle Script" panose="030804020302050B0404" pitchFamily="66" charset="0"/>
              </a:rPr>
              <a:t>Thank you</a:t>
            </a:r>
          </a:p>
        </p:txBody>
      </p:sp>
      <p:pic>
        <p:nvPicPr>
          <p:cNvPr id="7578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00187"/>
            <a:ext cx="77152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4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7722E-8881-4D53-859A-35F624A21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3200" b="1" dirty="0"/>
              <a:t>MR.</a:t>
            </a:r>
            <a:r>
              <a:rPr lang="en-IN" b="1" dirty="0"/>
              <a:t> Bhagwant ji </a:t>
            </a:r>
            <a:r>
              <a:rPr lang="en-IN" b="1" dirty="0" err="1"/>
              <a:t>MAndal</a:t>
            </a:r>
            <a:r>
              <a:rPr lang="en-IN" b="1" dirty="0"/>
              <a:t> </a:t>
            </a:r>
            <a:r>
              <a:rPr lang="en-IN" dirty="0"/>
              <a:t>(Treasurer)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60208C-7A7A-491D-BDFC-16EB351EF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2193925"/>
            <a:ext cx="3448617" cy="402431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6BB0EA-5D21-557E-A9F2-2CAE800FB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193925"/>
            <a:ext cx="4876800" cy="419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10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 invX="1"/>
      </p:transition>
    </mc:Choice>
    <mc:Fallback xmlns="">
      <p:transition spd="slow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8D7E-DA8C-48D2-AD94-DC53EAC42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3200" b="1" dirty="0"/>
              <a:t>MR.  </a:t>
            </a:r>
            <a:r>
              <a:rPr lang="en-IN" sz="3200" b="1" dirty="0" err="1"/>
              <a:t>Pappu</a:t>
            </a:r>
            <a:r>
              <a:rPr lang="en-IN" sz="3200" b="1" dirty="0"/>
              <a:t> </a:t>
            </a:r>
            <a:r>
              <a:rPr lang="en-IN" sz="3200" b="1" dirty="0" err="1"/>
              <a:t>kumar</a:t>
            </a:r>
            <a:r>
              <a:rPr lang="en-IN" b="1" dirty="0"/>
              <a:t> </a:t>
            </a:r>
            <a:br>
              <a:rPr lang="en-IN" dirty="0"/>
            </a:br>
            <a:r>
              <a:rPr lang="en-IN" dirty="0"/>
              <a:t>(coordinator)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3220C4-4D69-E333-3664-54B227371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193925"/>
            <a:ext cx="5714999" cy="4024313"/>
          </a:xfrm>
        </p:spPr>
      </p:pic>
    </p:spTree>
    <p:extLst>
      <p:ext uri="{BB962C8B-B14F-4D97-AF65-F5344CB8AC3E}">
        <p14:creationId xmlns:p14="http://schemas.microsoft.com/office/powerpoint/2010/main" val="281172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switch dir="r"/>
      </p:transition>
    </mc:Choice>
    <mc:Fallback xmlns="">
      <p:transition spd="slow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E9551-1CAC-402B-BC80-BA9F39FF5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Ms.Pallavi</a:t>
            </a:r>
            <a:r>
              <a:rPr lang="en-US" b="1" dirty="0"/>
              <a:t> Bhowmik</a:t>
            </a:r>
            <a:br>
              <a:rPr lang="en-US" b="1" dirty="0"/>
            </a:br>
            <a:r>
              <a:rPr lang="en-IN" dirty="0"/>
              <a:t>EDITOR  of e-MAGAZINE</a:t>
            </a:r>
            <a:endParaRPr lang="en-IN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A45D1A-7F48-40B7-A5C9-956CF40A6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057401"/>
            <a:ext cx="5334000" cy="4648199"/>
          </a:xfrm>
        </p:spPr>
      </p:pic>
    </p:spTree>
    <p:extLst>
      <p:ext uri="{BB962C8B-B14F-4D97-AF65-F5344CB8AC3E}">
        <p14:creationId xmlns:p14="http://schemas.microsoft.com/office/powerpoint/2010/main" val="347133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77F5E-82B2-4F27-AE4B-01647A6E8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Ms. </a:t>
            </a:r>
            <a:r>
              <a:rPr lang="en-IN" b="1" dirty="0" err="1"/>
              <a:t>Minsang</a:t>
            </a:r>
            <a:r>
              <a:rPr lang="en-IN" b="1" dirty="0"/>
              <a:t> Tamang</a:t>
            </a:r>
            <a:br>
              <a:rPr lang="en-IN" dirty="0"/>
            </a:br>
            <a:r>
              <a:rPr lang="en-IN" dirty="0"/>
              <a:t>Co-ordinator of e-MAGAZINE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51A8AE-E7FA-4A87-8713-3CA9AD950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2193925"/>
            <a:ext cx="5368643" cy="4206875"/>
          </a:xfrm>
        </p:spPr>
      </p:pic>
    </p:spTree>
    <p:extLst>
      <p:ext uri="{BB962C8B-B14F-4D97-AF65-F5344CB8AC3E}">
        <p14:creationId xmlns:p14="http://schemas.microsoft.com/office/powerpoint/2010/main" val="39017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switch dir="l"/>
      </p:transition>
    </mc:Choice>
    <mc:Fallback xmlns="">
      <p:transition spd="slow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38CAE-951D-44BF-B883-A36A36175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Mentors </a:t>
            </a:r>
            <a:endParaRPr lang="en-US" sz="6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 algn="ctr">
              <a:buNone/>
            </a:pPr>
            <a:r>
              <a:rPr lang="en-US" sz="6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Dr.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Hedgewar</a:t>
            </a:r>
            <a:r>
              <a:rPr lang="en-US" sz="6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Library</a:t>
            </a:r>
            <a:endParaRPr lang="en-IN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1402A-7D4C-4C27-A216-7D1196800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639762"/>
            <a:ext cx="6457950" cy="1417639"/>
          </a:xfrm>
        </p:spPr>
        <p:txBody>
          <a:bodyPr>
            <a:normAutofit fontScale="90000"/>
          </a:bodyPr>
          <a:lstStyle/>
          <a:p>
            <a:pPr algn="ctr"/>
            <a:r>
              <a:rPr lang="en-IN" b="1" dirty="0" err="1"/>
              <a:t>Md.Kamran</a:t>
            </a:r>
            <a:br>
              <a:rPr lang="en-IN" b="1" dirty="0"/>
            </a:br>
            <a:r>
              <a:rPr lang="en-IN" b="1" dirty="0"/>
              <a:t> </a:t>
            </a:r>
            <a:r>
              <a:rPr lang="en-IN" dirty="0"/>
              <a:t>principal </a:t>
            </a:r>
            <a:r>
              <a:rPr lang="en-IN" dirty="0" err="1"/>
              <a:t>R.P.D.j</a:t>
            </a:r>
            <a:r>
              <a:rPr lang="en-IN" dirty="0"/>
              <a:t> Higher secondary school </a:t>
            </a:r>
            <a:r>
              <a:rPr lang="en-IN" dirty="0" err="1"/>
              <a:t>jitwarpur</a:t>
            </a:r>
            <a:r>
              <a:rPr lang="en-IN" dirty="0"/>
              <a:t> </a:t>
            </a:r>
            <a:r>
              <a:rPr lang="en-IN" dirty="0" err="1"/>
              <a:t>madhubani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A1BAF9-6ABD-44AD-80B3-541CB452B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2193925"/>
            <a:ext cx="5334000" cy="4024313"/>
          </a:xfrm>
        </p:spPr>
      </p:pic>
    </p:spTree>
    <p:extLst>
      <p:ext uri="{BB962C8B-B14F-4D97-AF65-F5344CB8AC3E}">
        <p14:creationId xmlns:p14="http://schemas.microsoft.com/office/powerpoint/2010/main" val="57529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4000">
        <p14:shred/>
      </p:transition>
    </mc:Choice>
    <mc:Fallback xmlns="">
      <p:transition spd="slow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F12E9-59FA-269C-AE5C-A7B77976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228600"/>
            <a:ext cx="6457950" cy="1828801"/>
          </a:xfrm>
        </p:spPr>
        <p:txBody>
          <a:bodyPr>
            <a:normAutofit fontScale="90000"/>
          </a:bodyPr>
          <a:lstStyle/>
          <a:p>
            <a:r>
              <a:rPr lang="en-US" dirty="0"/>
              <a:t>Mrs. Gita Mishra</a:t>
            </a:r>
            <a:br>
              <a:rPr lang="en-US" dirty="0"/>
            </a:br>
            <a:r>
              <a:rPr lang="en-US" dirty="0" err="1"/>
              <a:t>Retd.Headmistress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Wattson</a:t>
            </a:r>
            <a:r>
              <a:rPr lang="en-US" dirty="0"/>
              <a:t> Middle School,</a:t>
            </a:r>
            <a:br>
              <a:rPr lang="en-US" dirty="0"/>
            </a:br>
            <a:r>
              <a:rPr lang="en-US" dirty="0" err="1"/>
              <a:t>Madhubani</a:t>
            </a:r>
            <a:br>
              <a:rPr lang="en-US" dirty="0"/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57EE42-1BA8-35D4-653C-D007ED87B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8198" y="2286000"/>
            <a:ext cx="537145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5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3B72-305D-43EB-8F50-7717DD3E9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Shri. Shiv Narayan Ray </a:t>
            </a:r>
            <a:br>
              <a:rPr lang="en-US" b="1" dirty="0"/>
            </a:br>
            <a:r>
              <a:rPr lang="en-US" dirty="0"/>
              <a:t>MASTER</a:t>
            </a:r>
            <a:r>
              <a:rPr lang="en-US" b="1" dirty="0"/>
              <a:t> </a:t>
            </a:r>
            <a:r>
              <a:rPr lang="en-US" sz="2400" dirty="0"/>
              <a:t>Warrant Officer, Indian Air force</a:t>
            </a:r>
            <a:endParaRPr lang="en-IN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79F788-A6B7-4AA7-B420-88546B7BA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0" y="2057402"/>
            <a:ext cx="4991100" cy="4267198"/>
          </a:xfrm>
        </p:spPr>
      </p:pic>
    </p:spTree>
    <p:extLst>
      <p:ext uri="{BB962C8B-B14F-4D97-AF65-F5344CB8AC3E}">
        <p14:creationId xmlns:p14="http://schemas.microsoft.com/office/powerpoint/2010/main" val="401955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89653-FCC9-4CD4-B5DB-96F0BCDB6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304800"/>
            <a:ext cx="6457950" cy="1752601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Late Arun Kumar Sinha</a:t>
            </a:r>
            <a:b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Bank Officer </a:t>
            </a:r>
            <a:r>
              <a:rPr lang="en-IN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SBI,Madhubani</a:t>
            </a:r>
            <a:endParaRPr lang="en-IN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D89521-E322-567E-D082-5B7867117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0" y="1981201"/>
            <a:ext cx="5715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3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E99D6E-BDE5-1DC6-BC2B-0480A668B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266700"/>
            <a:ext cx="54102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6767-1802-A31A-4890-FCA8ADFDE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381000"/>
            <a:ext cx="6457950" cy="1676401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Late Arun Kumar Mishra</a:t>
            </a:r>
            <a:b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Coe &amp; Professor, </a:t>
            </a:r>
            <a:b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RK </a:t>
            </a:r>
            <a:r>
              <a:rPr lang="en-IN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College,Madhubani</a:t>
            </a:r>
            <a:b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35AF8C-E714-464E-46DC-A0BF5B0AF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4399" y="2057401"/>
            <a:ext cx="4505001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6E1A-2F30-470C-A954-9E6D807F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381000"/>
            <a:ext cx="6457950" cy="16764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Kishore Kumar </a:t>
            </a:r>
            <a:br>
              <a:rPr lang="en-US" sz="3200" b="1" dirty="0"/>
            </a:br>
            <a:r>
              <a:rPr lang="en-US" sz="3200" b="1" dirty="0"/>
              <a:t>Zonal Head  </a:t>
            </a:r>
            <a:br>
              <a:rPr lang="en-US" sz="3200" b="1" dirty="0"/>
            </a:br>
            <a:r>
              <a:rPr lang="en-US" sz="3200" b="1" dirty="0"/>
              <a:t>DCB Bank</a:t>
            </a:r>
            <a:br>
              <a:rPr lang="en-US" sz="3200" b="1" dirty="0"/>
            </a:br>
            <a:r>
              <a:rPr lang="en-US" sz="3200" b="1" dirty="0"/>
              <a:t>Bhopal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AACFBE-CEDC-4557-9EE2-5B6CE6551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2193925"/>
            <a:ext cx="5181599" cy="4435475"/>
          </a:xfrm>
        </p:spPr>
      </p:pic>
    </p:spTree>
    <p:extLst>
      <p:ext uri="{BB962C8B-B14F-4D97-AF65-F5344CB8AC3E}">
        <p14:creationId xmlns:p14="http://schemas.microsoft.com/office/powerpoint/2010/main" val="236870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Algerian" panose="04020705040A02060702" pitchFamily="82" charset="0"/>
              </a:rPr>
              <a:t>Members of THE Library</a:t>
            </a:r>
            <a:endParaRPr lang="en-IN" b="1" dirty="0"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841" y="2193925"/>
            <a:ext cx="6038317" cy="4024313"/>
          </a:xfrm>
        </p:spPr>
      </p:pic>
    </p:spTree>
    <p:extLst>
      <p:ext uri="{BB962C8B-B14F-4D97-AF65-F5344CB8AC3E}">
        <p14:creationId xmlns:p14="http://schemas.microsoft.com/office/powerpoint/2010/main" val="45968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prism dir="u" isInverted="1"/>
      </p:transition>
    </mc:Choice>
    <mc:Fallback xmlns="">
      <p:transition spd="slow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dirty="0">
                <a:latin typeface="Algerian" panose="04020705040A02060702" pitchFamily="82" charset="0"/>
              </a:rPr>
              <a:t>Our</a:t>
            </a:r>
            <a:r>
              <a:rPr lang="en-IN" sz="3200" dirty="0">
                <a:latin typeface="Algerian" panose="04020705040A02060702" pitchFamily="82" charset="0"/>
              </a:rPr>
              <a:t> Earliest members</a:t>
            </a:r>
          </a:p>
        </p:txBody>
      </p:sp>
      <p:pic>
        <p:nvPicPr>
          <p:cNvPr id="1026" name="Picture 2" descr="D:\pawan sir\pawan sir photo and video\spl photo\Untitled%2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765" y="1981200"/>
            <a:ext cx="7942470" cy="4724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prism dir="d" isInverted="1"/>
      </p:transition>
    </mc:Choice>
    <mc:Fallback xmlns="">
      <p:transition spd="slow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lgerian" panose="04020705040A02060702" pitchFamily="82" charset="0"/>
              </a:rPr>
              <a:t>INAUGURAL Quiz contest in 1995</a:t>
            </a:r>
            <a:endParaRPr lang="en-IN" dirty="0"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38" y="2193925"/>
            <a:ext cx="6554723" cy="4024313"/>
          </a:xfrm>
        </p:spPr>
      </p:pic>
    </p:spTree>
    <p:extLst>
      <p:ext uri="{BB962C8B-B14F-4D97-AF65-F5344CB8AC3E}">
        <p14:creationId xmlns:p14="http://schemas.microsoft.com/office/powerpoint/2010/main" val="398096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prism dir="r" isInverted="1"/>
      </p:transition>
    </mc:Choice>
    <mc:Fallback xmlns="">
      <p:transition spd="slow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97CE9-F82A-4168-88B2-010AF961F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b="1" dirty="0"/>
              <a:t>First winner of QUIZ CONTEST</a:t>
            </a:r>
            <a:br>
              <a:rPr lang="en-US" sz="2000" dirty="0"/>
            </a:br>
            <a:r>
              <a:rPr lang="en-US" sz="2000" dirty="0"/>
              <a:t>AMITABH PRASAD &amp; Shambhu </a:t>
            </a:r>
            <a:r>
              <a:rPr lang="en-US" sz="2000" dirty="0" err="1"/>
              <a:t>nath</a:t>
            </a:r>
            <a:r>
              <a:rPr lang="en-US" sz="2000" dirty="0"/>
              <a:t> </a:t>
            </a:r>
            <a:r>
              <a:rPr lang="en-US" sz="2000" dirty="0" err="1"/>
              <a:t>singh</a:t>
            </a:r>
            <a:br>
              <a:rPr lang="en-US" sz="2000" dirty="0"/>
            </a:br>
            <a:r>
              <a:rPr lang="en-US" sz="2000" dirty="0"/>
              <a:t>employee of central </a:t>
            </a:r>
            <a:r>
              <a:rPr lang="en-US" sz="2000" dirty="0" err="1"/>
              <a:t>govt.of</a:t>
            </a:r>
            <a:r>
              <a:rPr lang="en-US" sz="2000" dirty="0"/>
              <a:t> </a:t>
            </a:r>
            <a:r>
              <a:rPr lang="en-US" sz="2000" dirty="0" err="1"/>
              <a:t>india</a:t>
            </a:r>
            <a:endParaRPr lang="en-IN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8F7C5-69A4-496B-AAF7-60D5455ED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905001"/>
            <a:ext cx="4724400" cy="418862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B3A188F-BD1E-4BE7-B17E-E8276609C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9" y="1987157"/>
            <a:ext cx="3621881" cy="4024313"/>
          </a:xfrm>
        </p:spPr>
      </p:pic>
    </p:spTree>
    <p:extLst>
      <p:ext uri="{BB962C8B-B14F-4D97-AF65-F5344CB8AC3E}">
        <p14:creationId xmlns:p14="http://schemas.microsoft.com/office/powerpoint/2010/main" val="194462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prism isContent="1" isInverted="1"/>
      </p:transition>
    </mc:Choice>
    <mc:Fallback xmlns="">
      <p:transition spd="slow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Algerian" panose="04020705040A02060702" pitchFamily="82" charset="0"/>
              </a:rPr>
              <a:t>Little Children in our library</a:t>
            </a:r>
            <a:endParaRPr lang="en-IN" dirty="0"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40" y="1828801"/>
            <a:ext cx="4744920" cy="4953000"/>
          </a:xfrm>
        </p:spPr>
      </p:pic>
    </p:spTree>
    <p:extLst>
      <p:ext uri="{BB962C8B-B14F-4D97-AF65-F5344CB8AC3E}">
        <p14:creationId xmlns:p14="http://schemas.microsoft.com/office/powerpoint/2010/main" val="393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prism dir="d" isContent="1" isInverted="1"/>
      </p:transition>
    </mc:Choice>
    <mc:Fallback xmlns="">
      <p:transition spd="slow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 Cultural program in our library in 1995</a:t>
            </a:r>
            <a:endParaRPr lang="en-IN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304045"/>
            <a:ext cx="4304481" cy="4525963"/>
          </a:xfrm>
        </p:spPr>
      </p:pic>
    </p:spTree>
    <p:extLst>
      <p:ext uri="{BB962C8B-B14F-4D97-AF65-F5344CB8AC3E}">
        <p14:creationId xmlns:p14="http://schemas.microsoft.com/office/powerpoint/2010/main" val="209886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lgerian" panose="04020705040A02060702" pitchFamily="82" charset="0"/>
              </a:rPr>
              <a:t>Skit by members</a:t>
            </a:r>
            <a:endParaRPr lang="en-IN" dirty="0"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45" y="2082283"/>
            <a:ext cx="3600594" cy="4525963"/>
          </a:xfrm>
        </p:spPr>
      </p:pic>
    </p:spTree>
    <p:extLst>
      <p:ext uri="{BB962C8B-B14F-4D97-AF65-F5344CB8AC3E}">
        <p14:creationId xmlns:p14="http://schemas.microsoft.com/office/powerpoint/2010/main" val="277778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4000">
        <p14:pan dir="u"/>
      </p:transition>
    </mc:Choice>
    <mc:Fallback xmlns="">
      <p:transition spd="slow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lgerian" panose="04020705040A02060702" pitchFamily="82" charset="0"/>
              </a:rPr>
              <a:t>Old is Gold</a:t>
            </a:r>
            <a:endParaRPr lang="en-IN" dirty="0"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33600"/>
            <a:ext cx="5994049" cy="4024313"/>
          </a:xfrm>
        </p:spPr>
      </p:pic>
    </p:spTree>
    <p:extLst>
      <p:ext uri="{BB962C8B-B14F-4D97-AF65-F5344CB8AC3E}">
        <p14:creationId xmlns:p14="http://schemas.microsoft.com/office/powerpoint/2010/main" val="85213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gallery dir="l"/>
      </p:transition>
    </mc:Choice>
    <mc:Fallback xmlns="">
      <p:transition spd="slow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	</a:t>
            </a:r>
            <a:r>
              <a:rPr lang="en-US" sz="2400" b="1" dirty="0">
                <a:solidFill>
                  <a:srgbClr val="FF0000"/>
                </a:solidFill>
                <a:latin typeface="Algerian" panose="04020705040A02060702" pitchFamily="82" charset="0"/>
              </a:rPr>
              <a:t>ONLINE COMPETITION </a:t>
            </a:r>
            <a:br>
              <a:rPr lang="en-US" sz="2400" b="1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en-US" sz="2400" b="1" dirty="0">
                <a:solidFill>
                  <a:srgbClr val="FF0000"/>
                </a:solidFill>
                <a:latin typeface="Algerian" panose="04020705040A02060702" pitchFamily="82" charset="0"/>
              </a:rPr>
              <a:t>&amp;</a:t>
            </a:r>
            <a:br>
              <a:rPr lang="en-US" sz="2400" b="1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en-US" sz="2400" b="1" dirty="0">
                <a:solidFill>
                  <a:srgbClr val="FF0000"/>
                </a:solidFill>
                <a:latin typeface="Algerian" panose="04020705040A02060702" pitchFamily="82" charset="0"/>
              </a:rPr>
              <a:t>CELEBRATION </a:t>
            </a:r>
            <a:r>
              <a:rPr lang="en-US" sz="2400" b="1">
                <a:solidFill>
                  <a:srgbClr val="FF0000"/>
                </a:solidFill>
                <a:latin typeface="Algerian" panose="04020705040A02060702" pitchFamily="82" charset="0"/>
              </a:rPr>
              <a:t>OF 34</a:t>
            </a:r>
            <a:r>
              <a:rPr lang="en-US" sz="2400" b="1" baseline="30000">
                <a:solidFill>
                  <a:srgbClr val="FF0000"/>
                </a:solidFill>
                <a:latin typeface="Algerian" panose="04020705040A02060702" pitchFamily="82" charset="0"/>
              </a:rPr>
              <a:t>th</a:t>
            </a:r>
            <a:r>
              <a:rPr lang="en-US" sz="2400" b="1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lgerian" panose="04020705040A02060702" pitchFamily="82" charset="0"/>
              </a:rPr>
              <a:t>FOUNDATION DAY</a:t>
            </a:r>
            <a:br>
              <a:rPr lang="en-US" sz="2400" b="1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en-US" sz="2400" b="1" dirty="0">
                <a:solidFill>
                  <a:srgbClr val="FF0000"/>
                </a:solidFill>
                <a:latin typeface="Algerian" panose="04020705040A02060702" pitchFamily="82" charset="0"/>
              </a:rPr>
              <a:t>2</a:t>
            </a:r>
            <a:r>
              <a:rPr lang="en-US" sz="2400" b="1" baseline="30000" dirty="0">
                <a:solidFill>
                  <a:srgbClr val="FF0000"/>
                </a:solidFill>
                <a:latin typeface="Algerian" panose="04020705040A02060702" pitchFamily="82" charset="0"/>
              </a:rPr>
              <a:t>ND</a:t>
            </a:r>
            <a:r>
              <a:rPr lang="en-US" sz="2400" b="1" dirty="0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Algerian" panose="04020705040A02060702" pitchFamily="82" charset="0"/>
              </a:rPr>
              <a:t>JUNE 2024</a:t>
            </a:r>
            <a:endParaRPr lang="en-IN" sz="24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11" y="2193925"/>
            <a:ext cx="5432378" cy="4024313"/>
          </a:xfrm>
        </p:spPr>
      </p:pic>
    </p:spTree>
    <p:extLst>
      <p:ext uri="{BB962C8B-B14F-4D97-AF65-F5344CB8AC3E}">
        <p14:creationId xmlns:p14="http://schemas.microsoft.com/office/powerpoint/2010/main" val="1462951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4000">
        <p15:prstTrans prst="curtains"/>
      </p:transition>
    </mc:Choice>
    <mc:Fallback xmlns="">
      <p:transition spd="slow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All Organizing committee members are in govt. job Now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26" y="2193925"/>
            <a:ext cx="6232147" cy="4024313"/>
          </a:xfrm>
        </p:spPr>
      </p:pic>
    </p:spTree>
    <p:extLst>
      <p:ext uri="{BB962C8B-B14F-4D97-AF65-F5344CB8AC3E}">
        <p14:creationId xmlns:p14="http://schemas.microsoft.com/office/powerpoint/2010/main" val="2418220954"/>
      </p:ext>
    </p:extLst>
  </p:cSld>
  <p:clrMapOvr>
    <a:masterClrMapping/>
  </p:clrMapOvr>
  <p:transition spd="slow" advTm="4000">
    <p:push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lgerian" panose="04020705040A02060702" pitchFamily="82" charset="0"/>
              </a:rPr>
              <a:t>Quiz contest 2003</a:t>
            </a:r>
            <a:endParaRPr lang="en-IN" dirty="0"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04" y="2193925"/>
            <a:ext cx="5966191" cy="4024313"/>
          </a:xfrm>
        </p:spPr>
      </p:pic>
    </p:spTree>
    <p:extLst>
      <p:ext uri="{BB962C8B-B14F-4D97-AF65-F5344CB8AC3E}">
        <p14:creationId xmlns:p14="http://schemas.microsoft.com/office/powerpoint/2010/main" val="3733481179"/>
      </p:ext>
    </p:extLst>
  </p:cSld>
  <p:clrMapOvr>
    <a:masterClrMapping/>
  </p:clrMapOvr>
  <p:transition spd="med" advTm="5000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Winners with the </a:t>
            </a:r>
            <a:r>
              <a:rPr lang="en-US" dirty="0" err="1"/>
              <a:t>MentorS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80" y="2193925"/>
            <a:ext cx="6019839" cy="4024313"/>
          </a:xfrm>
        </p:spPr>
      </p:pic>
    </p:spTree>
    <p:extLst>
      <p:ext uri="{BB962C8B-B14F-4D97-AF65-F5344CB8AC3E}">
        <p14:creationId xmlns:p14="http://schemas.microsoft.com/office/powerpoint/2010/main" val="4208600375"/>
      </p:ext>
    </p:extLst>
  </p:cSld>
  <p:clrMapOvr>
    <a:masterClrMapping/>
  </p:clrMapOvr>
  <p:transition spd="slow" advTm="4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College level winner with guest IN 2005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95" y="2193925"/>
            <a:ext cx="5907010" cy="4024313"/>
          </a:xfrm>
        </p:spPr>
      </p:pic>
    </p:spTree>
    <p:extLst>
      <p:ext uri="{BB962C8B-B14F-4D97-AF65-F5344CB8AC3E}">
        <p14:creationId xmlns:p14="http://schemas.microsoft.com/office/powerpoint/2010/main" val="1731978467"/>
      </p:ext>
    </p:extLst>
  </p:cSld>
  <p:clrMapOvr>
    <a:masterClrMapping/>
  </p:clrMapOvr>
  <p:transition spd="slow" advTm="4000">
    <p:cover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All our members are working in various organizations 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58" y="2193925"/>
            <a:ext cx="5844484" cy="4024313"/>
          </a:xfrm>
        </p:spPr>
      </p:pic>
    </p:spTree>
    <p:extLst>
      <p:ext uri="{BB962C8B-B14F-4D97-AF65-F5344CB8AC3E}">
        <p14:creationId xmlns:p14="http://schemas.microsoft.com/office/powerpoint/2010/main" val="731992166"/>
      </p:ext>
    </p:extLst>
  </p:cSld>
  <p:clrMapOvr>
    <a:masterClrMapping/>
  </p:clrMapOvr>
  <p:transition spd="med" advTm="4000">
    <p:pull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Algerian" panose="04020705040A02060702" pitchFamily="82" charset="0"/>
              </a:rPr>
              <a:t>Winners with our Mentor </a:t>
            </a:r>
            <a:br>
              <a:rPr lang="en-US" dirty="0">
                <a:latin typeface="Algerian" panose="04020705040A02060702" pitchFamily="82" charset="0"/>
              </a:rPr>
            </a:br>
            <a:r>
              <a:rPr lang="en-US" dirty="0">
                <a:latin typeface="Algerian" panose="04020705040A02060702" pitchFamily="82" charset="0"/>
              </a:rPr>
              <a:t>Late Arun kr. Mishra Sir</a:t>
            </a:r>
            <a:endParaRPr lang="en-IN" dirty="0"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91" y="2193925"/>
            <a:ext cx="5957017" cy="4024313"/>
          </a:xfrm>
        </p:spPr>
      </p:pic>
    </p:spTree>
    <p:extLst>
      <p:ext uri="{BB962C8B-B14F-4D97-AF65-F5344CB8AC3E}">
        <p14:creationId xmlns:p14="http://schemas.microsoft.com/office/powerpoint/2010/main" val="130146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00">
        <p:diamond/>
      </p:transition>
    </mc:Choice>
    <mc:Fallback xmlns="">
      <p:transition spd="slow" advTm="4000">
        <p:diamond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Algerian" panose="04020705040A02060702" pitchFamily="82" charset="0"/>
              </a:rPr>
              <a:t>speech by former M.L.A </a:t>
            </a:r>
            <a:br>
              <a:rPr lang="en-US" dirty="0">
                <a:latin typeface="Algerian" panose="04020705040A02060702" pitchFamily="82" charset="0"/>
              </a:rPr>
            </a:br>
            <a:r>
              <a:rPr lang="en-US" dirty="0">
                <a:latin typeface="Algerian" panose="04020705040A02060702" pitchFamily="82" charset="0"/>
              </a:rPr>
              <a:t>Shri Ramdev </a:t>
            </a:r>
            <a:r>
              <a:rPr lang="en-US" dirty="0" err="1">
                <a:latin typeface="Algerian" panose="04020705040A02060702" pitchFamily="82" charset="0"/>
              </a:rPr>
              <a:t>Mahto</a:t>
            </a:r>
            <a:endParaRPr lang="en-IN" dirty="0"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08" y="2193925"/>
            <a:ext cx="6226783" cy="4024313"/>
          </a:xfrm>
        </p:spPr>
      </p:pic>
    </p:spTree>
    <p:extLst>
      <p:ext uri="{BB962C8B-B14F-4D97-AF65-F5344CB8AC3E}">
        <p14:creationId xmlns:p14="http://schemas.microsoft.com/office/powerpoint/2010/main" val="829612697"/>
      </p:ext>
    </p:extLst>
  </p:cSld>
  <p:clrMapOvr>
    <a:masterClrMapping/>
  </p:clrMapOvr>
  <p:transition spd="slow" advTm="4000">
    <p:cover dir="l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  <a:latin typeface="Algerian" panose="04020705040A02060702" pitchFamily="82" charset="0"/>
              </a:rPr>
              <a:t>College level round</a:t>
            </a:r>
            <a:endParaRPr lang="en-IN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30" y="2193925"/>
            <a:ext cx="6128939" cy="4024313"/>
          </a:xfrm>
        </p:spPr>
      </p:pic>
    </p:spTree>
    <p:extLst>
      <p:ext uri="{BB962C8B-B14F-4D97-AF65-F5344CB8AC3E}">
        <p14:creationId xmlns:p14="http://schemas.microsoft.com/office/powerpoint/2010/main" val="40002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00">
        <p:dissolve/>
      </p:transition>
    </mc:Choice>
    <mc:Fallback xmlns="">
      <p:transition spd="slow" advTm="4000">
        <p:dissolv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0"/>
            <a:ext cx="6457950" cy="1293028"/>
          </a:xfrm>
        </p:spPr>
        <p:txBody>
          <a:bodyPr/>
          <a:lstStyle/>
          <a:p>
            <a:b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WINNERS OF the QUIZ CONTEST</a:t>
            </a:r>
            <a:endParaRPr lang="en-IN" dirty="0"/>
          </a:p>
        </p:txBody>
      </p:sp>
      <p:pic>
        <p:nvPicPr>
          <p:cNvPr id="4098" name="Picture 2" descr="D:\pawan sir\pawan sir photo and video\spl photo\Untitled%2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314799"/>
            <a:ext cx="56388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split orient="vert"/>
      </p:transition>
    </mc:Choice>
    <mc:Fallback xmlns="">
      <p:transition spd="slow" advTm="4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Algerian" panose="04020705040A02060702" pitchFamily="82" charset="0"/>
              </a:rPr>
              <a:t>Guest &amp; Members with Booklet  2014 </a:t>
            </a:r>
            <a:endParaRPr lang="en-IN" dirty="0"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03" y="2193925"/>
            <a:ext cx="6075594" cy="4024313"/>
          </a:xfrm>
        </p:spPr>
      </p:pic>
    </p:spTree>
    <p:extLst>
      <p:ext uri="{BB962C8B-B14F-4D97-AF65-F5344CB8AC3E}">
        <p14:creationId xmlns:p14="http://schemas.microsoft.com/office/powerpoint/2010/main" val="2465041"/>
      </p:ext>
    </p:extLst>
  </p:cSld>
  <p:clrMapOvr>
    <a:masterClrMapping/>
  </p:clrMapOvr>
  <p:transition spd="slow" advTm="4000">
    <p:comb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IN" sz="7200" b="1" dirty="0">
                <a:solidFill>
                  <a:srgbClr val="00B050"/>
                </a:solidFill>
                <a:latin typeface="Cooper Black" pitchFamily="18" charset="0"/>
              </a:rPr>
              <a:t>Activities from 1991 to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BAFA12A-5C0A-40DC-8F20-5A73D225E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378289"/>
            <a:ext cx="5143500" cy="1145711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en-IN" sz="2700" b="0" i="0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An inside view of our library which features Our founders MEMBERS and our achievers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0675C8-B324-D20B-F9FC-EF9513D3F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955711"/>
          </a:xfrm>
          <a:prstGeom prst="rect">
            <a:avLst/>
          </a:prstGeom>
        </p:spPr>
      </p:pic>
    </p:spTree>
  </p:cSld>
  <p:clrMapOvr>
    <a:masterClrMapping/>
  </p:clrMapOvr>
  <p:transition spd="slow" advTm="4000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Winners with Smt. Gita Mishra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12" y="2193925"/>
            <a:ext cx="4933975" cy="4024313"/>
          </a:xfrm>
        </p:spPr>
      </p:pic>
    </p:spTree>
    <p:extLst>
      <p:ext uri="{BB962C8B-B14F-4D97-AF65-F5344CB8AC3E}">
        <p14:creationId xmlns:p14="http://schemas.microsoft.com/office/powerpoint/2010/main" val="1274126617"/>
      </p:ext>
    </p:extLst>
  </p:cSld>
  <p:clrMapOvr>
    <a:masterClrMapping/>
  </p:clrMapOvr>
  <p:transition spd="slow" advTm="4000">
    <p:split orient="vert" dir="in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Algerian" panose="04020705040A02060702" pitchFamily="82" charset="0"/>
              </a:rPr>
              <a:t>PARTICIPANTS OF QUIZ CONTEST</a:t>
            </a:r>
          </a:p>
        </p:txBody>
      </p:sp>
      <p:pic>
        <p:nvPicPr>
          <p:cNvPr id="3074" name="Picture 2" descr="D:\pawan sir\pawan sir photo and video\spl photo\dhl\DSC0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48426"/>
            <a:ext cx="6248400" cy="429997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strips dir="l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N" dirty="0"/>
              <a:t>FINAL ROUND OF one of our QUIZ CONTESTs</a:t>
            </a:r>
          </a:p>
        </p:txBody>
      </p:sp>
      <p:pic>
        <p:nvPicPr>
          <p:cNvPr id="4098" name="Picture 2" descr="D:\pawan sir\pawan sir photo and video\spl photo\dhl\DSC0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89125" y="2193925"/>
            <a:ext cx="5365750" cy="402431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strips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N" dirty="0"/>
              <a:t>WINNERS of QUIZ CONTEST 2015</a:t>
            </a:r>
          </a:p>
        </p:txBody>
      </p:sp>
      <p:pic>
        <p:nvPicPr>
          <p:cNvPr id="8194" name="Picture 2" descr="D:\pawan sir\pawan sir photo and video\spl photo\dhl\DSC000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57400" y="2209800"/>
            <a:ext cx="5365750" cy="402431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plus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N" dirty="0">
                <a:solidFill>
                  <a:srgbClr val="0070C0"/>
                </a:solidFill>
                <a:latin typeface="Algerian" panose="04020705040A02060702" pitchFamily="82" charset="0"/>
              </a:rPr>
              <a:t>PRIZES IN QUIZ CONTEST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8827"/>
            <a:ext cx="7238251" cy="41148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4000">
        <p14:pan/>
      </p:transition>
    </mc:Choice>
    <mc:Fallback xmlns="">
      <p:transition spd="slow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N" dirty="0"/>
              <a:t>Quiz  Contest - 2015 </a:t>
            </a:r>
          </a:p>
        </p:txBody>
      </p:sp>
      <p:pic>
        <p:nvPicPr>
          <p:cNvPr id="4" name="Content Placeholder 3" descr="DSC0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25" y="2193925"/>
            <a:ext cx="5365750" cy="402431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IN" dirty="0"/>
              <a:t>    Quiz Contest 2015 (Engaging the audience &amp; contestants alike)</a:t>
            </a:r>
          </a:p>
        </p:txBody>
      </p:sp>
      <p:pic>
        <p:nvPicPr>
          <p:cNvPr id="4" name="Content Placeholder 3" descr="DSC0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2057401"/>
            <a:ext cx="7230936" cy="441388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N" dirty="0"/>
              <a:t>Quiz contest 2015 (Our very own Pawan Sir)</a:t>
            </a:r>
          </a:p>
        </p:txBody>
      </p:sp>
      <p:pic>
        <p:nvPicPr>
          <p:cNvPr id="4" name="Content Placeholder 3" descr="DSC00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1905000"/>
            <a:ext cx="8991600" cy="525208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92D050"/>
                </a:solidFill>
                <a:latin typeface="Algerian" panose="04020705040A02060702" pitchFamily="82" charset="0"/>
              </a:rPr>
              <a:t>Quiz CONTEST 2016</a:t>
            </a:r>
            <a:endParaRPr lang="en-IN" dirty="0">
              <a:solidFill>
                <a:srgbClr val="92D05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08" y="2193925"/>
            <a:ext cx="5366983" cy="4024313"/>
          </a:xfrm>
        </p:spPr>
      </p:pic>
    </p:spTree>
    <p:extLst>
      <p:ext uri="{BB962C8B-B14F-4D97-AF65-F5344CB8AC3E}">
        <p14:creationId xmlns:p14="http://schemas.microsoft.com/office/powerpoint/2010/main" val="146989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N" dirty="0"/>
              <a:t>Foundation day, 2nd June 2017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981200"/>
            <a:ext cx="7530193" cy="44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2571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Algerian" panose="04020705040A02060702" pitchFamily="82" charset="0"/>
              </a:rPr>
              <a:t>Principal Founder:</a:t>
            </a:r>
            <a:br>
              <a:rPr lang="en-US" dirty="0">
                <a:latin typeface="Algerian" panose="04020705040A02060702" pitchFamily="82" charset="0"/>
              </a:rPr>
            </a:br>
            <a:r>
              <a:rPr lang="en-US" b="1" dirty="0"/>
              <a:t> Pawan Kumar Ray</a:t>
            </a:r>
            <a:endParaRPr lang="en-IN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981200"/>
            <a:ext cx="5562599" cy="4525963"/>
          </a:xfrm>
        </p:spPr>
      </p:pic>
    </p:spTree>
    <p:extLst>
      <p:ext uri="{BB962C8B-B14F-4D97-AF65-F5344CB8AC3E}">
        <p14:creationId xmlns:p14="http://schemas.microsoft.com/office/powerpoint/2010/main" val="425796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prism isInverted="1"/>
      </p:transition>
    </mc:Choice>
    <mc:Fallback xmlns="">
      <p:transition spd="slow" advTm="4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>
                <a:latin typeface="Algerian" panose="04020705040A02060702" pitchFamily="82" charset="0"/>
              </a:rPr>
              <a:t>WINNERS Foundation day,2nd June 2017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99741" y="2193925"/>
            <a:ext cx="6344518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8267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dirty="0"/>
              <a:t> </a:t>
            </a:r>
            <a:r>
              <a:rPr lang="en-IN" b="1" dirty="0"/>
              <a:t>Birthday Celebration of Vajpayee  and Malviya ji</a:t>
            </a:r>
            <a:br>
              <a:rPr lang="en-IN" b="1" dirty="0"/>
            </a:br>
            <a:r>
              <a:rPr lang="en-IN" b="1" dirty="0"/>
              <a:t> 25-12-17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45848" y="2193925"/>
            <a:ext cx="6852304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lgerian" panose="04020705040A02060702" pitchFamily="82" charset="0"/>
              </a:rPr>
              <a:t>Our </a:t>
            </a:r>
            <a:r>
              <a:rPr lang="en-US" dirty="0" err="1">
                <a:latin typeface="Algerian" panose="04020705040A02060702" pitchFamily="82" charset="0"/>
              </a:rPr>
              <a:t>busybees</a:t>
            </a:r>
            <a:endParaRPr lang="en-IN" dirty="0"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25" y="2193925"/>
            <a:ext cx="5365750" cy="4024313"/>
          </a:xfrm>
        </p:spPr>
      </p:pic>
    </p:spTree>
    <p:extLst>
      <p:ext uri="{BB962C8B-B14F-4D97-AF65-F5344CB8AC3E}">
        <p14:creationId xmlns:p14="http://schemas.microsoft.com/office/powerpoint/2010/main" val="80177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lgerian" panose="04020705040A02060702" pitchFamily="82" charset="0"/>
              </a:rPr>
              <a:t>WINNERS OF Quiz Contest 2017</a:t>
            </a:r>
          </a:p>
        </p:txBody>
      </p:sp>
      <p:pic>
        <p:nvPicPr>
          <p:cNvPr id="3074" name="Picture 2" descr="C:\Users\User\Desktop\DHL PHOTO\IMG_20171231_17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94833" y="2193925"/>
            <a:ext cx="7154334" cy="402431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Prize received by </a:t>
            </a:r>
            <a:r>
              <a:rPr lang="en-US" dirty="0" err="1"/>
              <a:t>Preeti</a:t>
            </a:r>
            <a:r>
              <a:rPr lang="en-US" dirty="0"/>
              <a:t> on behalf of her Grand Mother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95" y="2193925"/>
            <a:ext cx="7157210" cy="4024313"/>
          </a:xfrm>
        </p:spPr>
      </p:pic>
    </p:spTree>
    <p:extLst>
      <p:ext uri="{BB962C8B-B14F-4D97-AF65-F5344CB8AC3E}">
        <p14:creationId xmlns:p14="http://schemas.microsoft.com/office/powerpoint/2010/main" val="145631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Quiz Contest-2017</a:t>
            </a:r>
          </a:p>
        </p:txBody>
      </p:sp>
      <p:pic>
        <p:nvPicPr>
          <p:cNvPr id="8194" name="Picture 2" descr="E:\dhl\photo\DHL QUIZ  PHOTO 2017\IMG_20171231_171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94833" y="2193925"/>
            <a:ext cx="7154334" cy="402431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92D050"/>
                </a:solidFill>
              </a:rPr>
              <a:t>zara</a:t>
            </a:r>
            <a:r>
              <a:rPr lang="en-US" dirty="0">
                <a:solidFill>
                  <a:srgbClr val="92D050"/>
                </a:solidFill>
              </a:rPr>
              <a:t> Hat kay</a:t>
            </a:r>
            <a:endParaRPr lang="en-IN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95" y="2193925"/>
            <a:ext cx="7157210" cy="4024313"/>
          </a:xfrm>
        </p:spPr>
      </p:pic>
    </p:spTree>
    <p:extLst>
      <p:ext uri="{BB962C8B-B14F-4D97-AF65-F5344CB8AC3E}">
        <p14:creationId xmlns:p14="http://schemas.microsoft.com/office/powerpoint/2010/main" val="1069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Prize Received by </a:t>
            </a:r>
            <a:r>
              <a:rPr lang="en-US" dirty="0" err="1"/>
              <a:t>ishwar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95" y="2193925"/>
            <a:ext cx="7157210" cy="4024313"/>
          </a:xfrm>
        </p:spPr>
      </p:pic>
    </p:spTree>
    <p:extLst>
      <p:ext uri="{BB962C8B-B14F-4D97-AF65-F5344CB8AC3E}">
        <p14:creationId xmlns:p14="http://schemas.microsoft.com/office/powerpoint/2010/main" val="19675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Prize as Quiz Master Prem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95" y="2193925"/>
            <a:ext cx="7157210" cy="4024313"/>
          </a:xfrm>
        </p:spPr>
      </p:pic>
    </p:spTree>
    <p:extLst>
      <p:ext uri="{BB962C8B-B14F-4D97-AF65-F5344CB8AC3E}">
        <p14:creationId xmlns:p14="http://schemas.microsoft.com/office/powerpoint/2010/main" val="337257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Quiz Contest-2018 SPEECH BY MENTOR ABHAY SIR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95" y="2193925"/>
            <a:ext cx="7157210" cy="4024313"/>
          </a:xfrm>
        </p:spPr>
      </p:pic>
    </p:spTree>
    <p:extLst>
      <p:ext uri="{BB962C8B-B14F-4D97-AF65-F5344CB8AC3E}">
        <p14:creationId xmlns:p14="http://schemas.microsoft.com/office/powerpoint/2010/main" val="19602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8DFAF-4931-4B3B-882E-0CEA6818D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3200" b="1" dirty="0">
                <a:solidFill>
                  <a:srgbClr val="92D050"/>
                </a:solidFill>
                <a:effectLst/>
                <a:latin typeface="Algerian" panose="04020705040A02060702" pitchFamily="82" charset="0"/>
                <a:ea typeface="Times New Roman" panose="02020603050405020304" pitchFamily="18" charset="0"/>
                <a:cs typeface="Mangal" panose="02040503050203030202" pitchFamily="18" charset="0"/>
              </a:rPr>
              <a:t>Founder members:</a:t>
            </a:r>
            <a:br>
              <a:rPr lang="en-IN" sz="3200" dirty="0">
                <a:solidFill>
                  <a:srgbClr val="92D05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dirty="0">
              <a:solidFill>
                <a:srgbClr val="92D05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B6D19-D4FB-4AD5-9F43-63CF9681B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40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1.Lalit Kumar (Business Man)</a:t>
            </a:r>
            <a:endParaRPr lang="en-I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40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2.Pradeep Ray (Hardware Engineer)</a:t>
            </a:r>
            <a:endParaRPr lang="en-I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40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3.Mahesh Kumar (Business Man)</a:t>
            </a:r>
            <a:endParaRPr lang="en-I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40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4.Hiralal Ray (Business Man)</a:t>
            </a:r>
            <a:endParaRPr lang="en-I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40258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A career Counseling session by  MENTOR Amitabh ji </a:t>
            </a:r>
            <a:endParaRPr lang="en-IN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95" y="2193925"/>
            <a:ext cx="7157210" cy="4024313"/>
          </a:xfrm>
        </p:spPr>
      </p:pic>
    </p:spTree>
    <p:extLst>
      <p:ext uri="{BB962C8B-B14F-4D97-AF65-F5344CB8AC3E}">
        <p14:creationId xmlns:p14="http://schemas.microsoft.com/office/powerpoint/2010/main" val="46225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Members of the Library IN FREE MOOD MEETING IN 2019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2380139"/>
            <a:ext cx="8115300" cy="365188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flip dir="r"/>
      </p:transition>
    </mc:Choice>
    <mc:Fallback xmlns="">
      <p:transition spd="slow" advTm="4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Learners in our Library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2" y="2193925"/>
            <a:ext cx="7883695" cy="4024313"/>
          </a:xfrm>
        </p:spPr>
      </p:pic>
    </p:spTree>
    <p:extLst>
      <p:ext uri="{BB962C8B-B14F-4D97-AF65-F5344CB8AC3E}">
        <p14:creationId xmlns:p14="http://schemas.microsoft.com/office/powerpoint/2010/main" val="27946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flip dir="l"/>
      </p:transition>
    </mc:Choice>
    <mc:Fallback xmlns="">
      <p:transition spd="slow" advTm="4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Quiz Awareness campaign by </a:t>
            </a:r>
            <a:r>
              <a:rPr lang="en-US" dirty="0"/>
              <a:t>members of  Library in 2019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200"/>
            <a:ext cx="5867399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59210-CB76-4197-A384-73476EB78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latin typeface="Algerian" panose="04020705040A02060702" pitchFamily="82" charset="0"/>
              </a:rPr>
              <a:t>SILVER JUBILEE CELEBRATION QUIZ CONTEST IN 2019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EC3457-1161-4000-AB7D-FCFA18480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2193925"/>
            <a:ext cx="6371034" cy="4024313"/>
          </a:xfrm>
        </p:spPr>
      </p:pic>
    </p:spTree>
    <p:extLst>
      <p:ext uri="{BB962C8B-B14F-4D97-AF65-F5344CB8AC3E}">
        <p14:creationId xmlns:p14="http://schemas.microsoft.com/office/powerpoint/2010/main" val="266878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0BD05-F59F-4E0F-84EC-7DC4DBC85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b="1" dirty="0">
                <a:latin typeface="Algerian" panose="04020705040A02060702" pitchFamily="82" charset="0"/>
              </a:rPr>
              <a:t>FOUNDER SPEECH </a:t>
            </a:r>
            <a:br>
              <a:rPr lang="en-IN" b="1" dirty="0">
                <a:latin typeface="Algerian" panose="04020705040A02060702" pitchFamily="82" charset="0"/>
              </a:rPr>
            </a:br>
            <a:r>
              <a:rPr lang="en-IN" b="1" dirty="0">
                <a:latin typeface="Algerian" panose="04020705040A02060702" pitchFamily="82" charset="0"/>
              </a:rPr>
              <a:t>SILVER JUBILEE CELEBRATION</a:t>
            </a:r>
            <a:br>
              <a:rPr lang="en-IN" b="1" dirty="0">
                <a:latin typeface="Algerian" panose="04020705040A02060702" pitchFamily="82" charset="0"/>
              </a:rPr>
            </a:br>
            <a:endParaRPr lang="en-IN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F14B9C-3BC5-44DC-A7E7-5184397AA0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57401"/>
            <a:ext cx="6629400" cy="403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75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9E833-A261-4AC7-90D6-003B7D04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b="1" dirty="0">
                <a:latin typeface="Algerian" panose="04020705040A02060702" pitchFamily="82" charset="0"/>
              </a:rPr>
              <a:t>PRIZE DISTRIBUTION BY MLC MADHUBANI WITH SANJIV JI </a:t>
            </a:r>
            <a:br>
              <a:rPr lang="en-IN" b="1" dirty="0">
                <a:latin typeface="Algerian" panose="04020705040A02060702" pitchFamily="82" charset="0"/>
              </a:rPr>
            </a:br>
            <a:r>
              <a:rPr lang="en-IN" b="1" dirty="0">
                <a:latin typeface="Algerian" panose="04020705040A02060702" pitchFamily="82" charset="0"/>
              </a:rPr>
              <a:t>SILVER JUBILEE CELEBRATION</a:t>
            </a:r>
            <a:endParaRPr lang="en-IN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67279B2-90BA-49CB-B33A-3AB6CE0AEF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514600"/>
            <a:ext cx="5219700" cy="419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25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54BB-9347-4208-A3D6-2C1E52513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b="1" dirty="0">
                <a:latin typeface="Algerian" panose="04020705040A02060702" pitchFamily="82" charset="0"/>
              </a:rPr>
              <a:t>PRIZE DISTRIBUTION BY PRINCIPAL REGIONAL SCHOOL </a:t>
            </a:r>
            <a:br>
              <a:rPr lang="en-IN" b="1" dirty="0">
                <a:latin typeface="Algerian" panose="04020705040A02060702" pitchFamily="82" charset="0"/>
              </a:rPr>
            </a:br>
            <a:r>
              <a:rPr lang="en-IN" b="1" dirty="0">
                <a:latin typeface="Algerian" panose="04020705040A02060702" pitchFamily="82" charset="0"/>
              </a:rPr>
              <a:t>SILVER JUBILEE CELEBRATION</a:t>
            </a:r>
            <a:endParaRPr lang="en-IN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DA35A7D-7484-410B-BD1E-ADC7D2B201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8674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26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A83B-C891-411E-9FAC-76729F5F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solidFill>
                  <a:srgbClr val="92D050"/>
                </a:solidFill>
                <a:latin typeface="Algerian" panose="04020705040A02060702" pitchFamily="82" charset="0"/>
              </a:rPr>
              <a:t>GUEST AND AUDIENCE</a:t>
            </a:r>
            <a:br>
              <a:rPr lang="en-IN" b="1" dirty="0">
                <a:latin typeface="Algerian" panose="04020705040A02060702" pitchFamily="82" charset="0"/>
              </a:rPr>
            </a:br>
            <a:r>
              <a:rPr lang="en-IN" b="1" dirty="0">
                <a:latin typeface="Algerian" panose="04020705040A02060702" pitchFamily="82" charset="0"/>
              </a:rPr>
              <a:t>SILVER JUBILEE CELEBRATION</a:t>
            </a:r>
            <a:endParaRPr lang="en-IN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41FA55B-5F45-459F-AA74-DCBB1F1FA8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2"/>
            <a:ext cx="6400800" cy="449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62ABB-1112-4310-81B1-4F8352E18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b="1" dirty="0">
                <a:latin typeface="Algerian" panose="04020705040A02060702" pitchFamily="82" charset="0"/>
              </a:rPr>
              <a:t>SPEECH BY MENTOR MD. KAMRAN SIR</a:t>
            </a:r>
            <a:br>
              <a:rPr lang="en-IN" b="1" dirty="0">
                <a:latin typeface="Algerian" panose="04020705040A02060702" pitchFamily="82" charset="0"/>
              </a:rPr>
            </a:br>
            <a:r>
              <a:rPr lang="en-IN" b="1" dirty="0">
                <a:latin typeface="Algerian" panose="04020705040A02060702" pitchFamily="82" charset="0"/>
              </a:rPr>
              <a:t>SILVER JUBILEE CELEBRATION</a:t>
            </a:r>
            <a:endParaRPr lang="en-IN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8BCE0C0-E029-42C7-967C-C78A451335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62200"/>
            <a:ext cx="628406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5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1259C-2289-4970-8BEC-8DFF6138D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>
                <a:solidFill>
                  <a:srgbClr val="92D050"/>
                </a:solidFill>
                <a:latin typeface="Algerian" panose="04020705040A02060702" pitchFamily="82" charset="0"/>
              </a:rPr>
              <a:t>NEW </a:t>
            </a:r>
          </a:p>
          <a:p>
            <a:pPr marL="0" indent="0" algn="ctr">
              <a:buNone/>
            </a:pPr>
            <a:r>
              <a:rPr lang="en-US" sz="8000" dirty="0">
                <a:solidFill>
                  <a:srgbClr val="92D050"/>
                </a:solidFill>
                <a:latin typeface="Algerian" panose="04020705040A02060702" pitchFamily="82" charset="0"/>
              </a:rPr>
              <a:t>COMMITTEE MEMBERS </a:t>
            </a:r>
            <a:endParaRPr lang="en-IN" sz="8000" dirty="0">
              <a:solidFill>
                <a:srgbClr val="92D05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45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E74AB-803B-4337-984B-0F430848D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HONOUR TO MLC BY FOUNDER</a:t>
            </a:r>
            <a:br>
              <a:rPr lang="en-IN" b="1" dirty="0"/>
            </a:br>
            <a:r>
              <a:rPr lang="en-IN" b="1" dirty="0">
                <a:latin typeface="Algerian" panose="04020705040A02060702" pitchFamily="82" charset="0"/>
              </a:rPr>
              <a:t>SILVER JUBILEE CELEBRATION</a:t>
            </a:r>
            <a:r>
              <a:rPr lang="en-IN" b="1" dirty="0"/>
              <a:t> 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89A1734-5A9D-4744-980C-7F385D2C3D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362200"/>
            <a:ext cx="63246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42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FC0E3-37D8-4FA8-83F4-666A49541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 err="1">
                <a:solidFill>
                  <a:srgbClr val="FF0000"/>
                </a:solidFill>
                <a:latin typeface="Algerian" panose="04020705040A02060702" pitchFamily="82" charset="0"/>
              </a:rPr>
              <a:t>PUBLISHed</a:t>
            </a:r>
            <a:r>
              <a:rPr lang="en-IN" b="1" dirty="0">
                <a:solidFill>
                  <a:srgbClr val="FF0000"/>
                </a:solidFill>
                <a:latin typeface="Algerian" panose="04020705040A02060702" pitchFamily="82" charset="0"/>
              </a:rPr>
              <a:t> IN NEWS PAPER</a:t>
            </a:r>
            <a:br>
              <a:rPr lang="en-IN" b="1" dirty="0">
                <a:latin typeface="Algerian" panose="04020705040A02060702" pitchFamily="82" charset="0"/>
              </a:rPr>
            </a:br>
            <a:r>
              <a:rPr lang="en-IN" b="1" dirty="0">
                <a:latin typeface="Algerian" panose="04020705040A02060702" pitchFamily="82" charset="0"/>
              </a:rPr>
              <a:t>SILVER JUBILEE CELEBRATION</a:t>
            </a:r>
            <a:endParaRPr lang="en-IN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9364E69-FEAA-4A23-9901-10954B9518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93925"/>
            <a:ext cx="6629400" cy="428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13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B3CA5-F693-4A9A-AD13-C81DEF3A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>
                <a:solidFill>
                  <a:srgbClr val="00B050"/>
                </a:solidFill>
                <a:latin typeface="Algerian" panose="04020705040A02060702" pitchFamily="82" charset="0"/>
              </a:rPr>
              <a:t>ONLINE COMPETITION 2020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45C71C-571D-4D92-A98C-463157664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1" y="2193925"/>
            <a:ext cx="6371034" cy="4359275"/>
          </a:xfrm>
        </p:spPr>
      </p:pic>
    </p:spTree>
    <p:extLst>
      <p:ext uri="{BB962C8B-B14F-4D97-AF65-F5344CB8AC3E}">
        <p14:creationId xmlns:p14="http://schemas.microsoft.com/office/powerpoint/2010/main" val="18137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1D77E-BA06-4A9B-8E60-D6DA7C465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>
                <a:solidFill>
                  <a:srgbClr val="00B050"/>
                </a:solidFill>
                <a:latin typeface="Algerian" panose="04020705040A02060702" pitchFamily="82" charset="0"/>
              </a:rPr>
              <a:t>ONLINE COMPETITION 2020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20D281-CC3F-4EB5-9A2F-8F48E3375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09800"/>
            <a:ext cx="4267200" cy="4114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AED66B-D16E-451C-96A2-573EC5AFD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110" y="2216285"/>
            <a:ext cx="4456889" cy="410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481EFD9-DDD9-9C87-12B5-AAF6013FE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167" y="1219200"/>
            <a:ext cx="4165666" cy="5228527"/>
          </a:xfrm>
        </p:spPr>
      </p:pic>
    </p:spTree>
    <p:extLst>
      <p:ext uri="{BB962C8B-B14F-4D97-AF65-F5344CB8AC3E}">
        <p14:creationId xmlns:p14="http://schemas.microsoft.com/office/powerpoint/2010/main" val="24685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C6BFC-EAC5-2EC6-C643-2C4931F81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B0F0"/>
                </a:solidFill>
              </a:rPr>
              <a:t>Winners of 29</a:t>
            </a:r>
            <a:r>
              <a:rPr lang="en-US" baseline="30000" dirty="0">
                <a:solidFill>
                  <a:srgbClr val="00B0F0"/>
                </a:solidFill>
              </a:rPr>
              <a:t>TH</a:t>
            </a:r>
            <a:r>
              <a:rPr lang="en-US" dirty="0">
                <a:solidFill>
                  <a:srgbClr val="00B0F0"/>
                </a:solidFill>
              </a:rPr>
              <a:t> quiz contest Celebration on 31-12-23</a:t>
            </a:r>
            <a:br>
              <a:rPr lang="en-US" baseline="30000" dirty="0">
                <a:solidFill>
                  <a:srgbClr val="00B0F0"/>
                </a:solidFill>
              </a:rPr>
            </a:br>
            <a:r>
              <a:rPr lang="en-US" baseline="30000" dirty="0">
                <a:solidFill>
                  <a:srgbClr val="00B0F0"/>
                </a:solidFill>
              </a:rPr>
              <a:t> </a:t>
            </a:r>
            <a:endParaRPr lang="en-IN" sz="1000" u="sng" dirty="0">
              <a:solidFill>
                <a:srgbClr val="00B0F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0FBF8A-1907-17B0-27DC-B7D05F25C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867" y="2057401"/>
            <a:ext cx="6457949" cy="403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5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B253-1B41-1AB3-152F-CEF4277F6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WINNERS OF 29th QUIZ CONTEST CELEBRATION ON 31-12-23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691A4E-AD1A-5BEE-11BA-ACD5D3F79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8"/>
          <a:stretch/>
        </p:blipFill>
        <p:spPr bwMode="auto">
          <a:xfrm>
            <a:off x="2285890" y="2839124"/>
            <a:ext cx="4572220" cy="27339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3708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ECC2-5A97-EA37-0914-6750834BF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ONLINE PARTICIPATION AND CELEBRATION OF 33</a:t>
            </a:r>
            <a:r>
              <a:rPr lang="en-IN" sz="1800" b="1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RD</a:t>
            </a:r>
            <a:r>
              <a:rPr lang="en-IN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FOUNDATION DAY CELEBRATION ON 02-06-24</a:t>
            </a:r>
            <a:b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DE9FA9-FE75-3E14-7590-C10E233C2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530" y="2193925"/>
            <a:ext cx="1810940" cy="4024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3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0F8F-2F8C-EBEF-E26C-6413C7A19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WINNERS OF 33</a:t>
            </a:r>
            <a:r>
              <a:rPr lang="en-IN" sz="1800" b="1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RD</a:t>
            </a:r>
            <a:r>
              <a:rPr lang="en-IN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FOUNDATION DAY CELEBRATION ON 02-06-24</a:t>
            </a:r>
            <a:b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BBB569-18D6-1342-C29E-8D3494608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2" y="2193925"/>
            <a:ext cx="1857375" cy="4024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72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18DD62-90C1-2143-9BA9-B00B074D5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28801" y="609600"/>
            <a:ext cx="5791200" cy="6248400"/>
          </a:xfrm>
        </p:spPr>
      </p:pic>
    </p:spTree>
    <p:extLst>
      <p:ext uri="{BB962C8B-B14F-4D97-AF65-F5344CB8AC3E}">
        <p14:creationId xmlns:p14="http://schemas.microsoft.com/office/powerpoint/2010/main" val="86863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DCF9E-21E2-47B2-98F0-AFBEB66AE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b="1" dirty="0"/>
              <a:t>MD. KAMRAN</a:t>
            </a:r>
            <a:br>
              <a:rPr lang="en-IN" b="1" dirty="0"/>
            </a:br>
            <a:r>
              <a:rPr lang="en-IN" b="1" dirty="0"/>
              <a:t>PRESIDENT</a:t>
            </a:r>
            <a:endParaRPr lang="en-IN" sz="2200" b="1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511418D-4049-21A1-98F5-51150ED86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193925"/>
            <a:ext cx="5867400" cy="4024313"/>
          </a:xfrm>
        </p:spPr>
      </p:pic>
    </p:spTree>
    <p:extLst>
      <p:ext uri="{BB962C8B-B14F-4D97-AF65-F5344CB8AC3E}">
        <p14:creationId xmlns:p14="http://schemas.microsoft.com/office/powerpoint/2010/main" val="1357776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BC3839-2DE8-F96F-01E7-2F97CCC72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914400"/>
            <a:ext cx="6019800" cy="5943600"/>
          </a:xfrm>
        </p:spPr>
      </p:pic>
    </p:spTree>
    <p:extLst>
      <p:ext uri="{BB962C8B-B14F-4D97-AF65-F5344CB8AC3E}">
        <p14:creationId xmlns:p14="http://schemas.microsoft.com/office/powerpoint/2010/main" val="250826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553CF0-1EB0-AE17-2D45-BE4BC6143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1" y="1066800"/>
            <a:ext cx="6172200" cy="5791200"/>
          </a:xfrm>
        </p:spPr>
      </p:pic>
    </p:spTree>
    <p:extLst>
      <p:ext uri="{BB962C8B-B14F-4D97-AF65-F5344CB8AC3E}">
        <p14:creationId xmlns:p14="http://schemas.microsoft.com/office/powerpoint/2010/main" val="222393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E12F9C-BDD1-C87B-A532-EF89D99D2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2883" y="609600"/>
            <a:ext cx="4946717" cy="6248400"/>
          </a:xfrm>
        </p:spPr>
      </p:pic>
    </p:spTree>
    <p:extLst>
      <p:ext uri="{BB962C8B-B14F-4D97-AF65-F5344CB8AC3E}">
        <p14:creationId xmlns:p14="http://schemas.microsoft.com/office/powerpoint/2010/main" val="5843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79E411-5979-788F-32FE-C51CABC7A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533400"/>
            <a:ext cx="6553201" cy="6324600"/>
          </a:xfrm>
        </p:spPr>
      </p:pic>
    </p:spTree>
    <p:extLst>
      <p:ext uri="{BB962C8B-B14F-4D97-AF65-F5344CB8AC3E}">
        <p14:creationId xmlns:p14="http://schemas.microsoft.com/office/powerpoint/2010/main" val="146842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0B5D8-7082-4C54-A050-6EA5490A3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0B7BF-E946-4065-AF5D-DBAE6E6B0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  <a:scene3d>
              <a:camera prst="perspectiveLef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0" indent="0" algn="ctr">
              <a:buNone/>
            </a:pPr>
            <a:r>
              <a:rPr lang="en-US" sz="9600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latin typeface="Algerian" panose="04020705040A02060702" pitchFamily="82" charset="0"/>
              </a:rPr>
              <a:t>ACHIEVERS </a:t>
            </a:r>
          </a:p>
          <a:p>
            <a:pPr marL="0" indent="0" algn="ctr">
              <a:buNone/>
            </a:pPr>
            <a:r>
              <a:rPr lang="en-US" sz="9600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latin typeface="Algerian" panose="04020705040A02060702" pitchFamily="82" charset="0"/>
              </a:rPr>
              <a:t>of</a:t>
            </a:r>
          </a:p>
          <a:p>
            <a:pPr marL="0" indent="0" algn="ctr">
              <a:buNone/>
            </a:pPr>
            <a:r>
              <a:rPr lang="en-US" sz="9600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latin typeface="Algerian" panose="04020705040A02060702" pitchFamily="82" charset="0"/>
              </a:rPr>
              <a:t>         DHL</a:t>
            </a:r>
            <a:endParaRPr lang="en-IN" sz="9600" dirty="0">
              <a:ln>
                <a:solidFill>
                  <a:srgbClr val="FF0000"/>
                </a:solidFill>
              </a:ln>
              <a:solidFill>
                <a:srgbClr val="00B0F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6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2CE29-20E8-47FF-ADBC-319AC831B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533400"/>
            <a:ext cx="6457950" cy="1828801"/>
          </a:xfrm>
        </p:spPr>
        <p:txBody>
          <a:bodyPr>
            <a:normAutofit/>
          </a:bodyPr>
          <a:lstStyle/>
          <a:p>
            <a:pPr algn="ctr"/>
            <a:r>
              <a:rPr lang="en-IN" sz="3200" b="1" dirty="0"/>
              <a:t>MR. </a:t>
            </a:r>
            <a:r>
              <a:rPr lang="en-IN" b="1" dirty="0"/>
              <a:t>Abhay </a:t>
            </a:r>
            <a:r>
              <a:rPr lang="en-IN" b="1" dirty="0" err="1"/>
              <a:t>kumar</a:t>
            </a:r>
            <a:r>
              <a:rPr lang="en-IN" b="1" dirty="0"/>
              <a:t> </a:t>
            </a:r>
            <a:r>
              <a:rPr lang="en-IN" b="1" dirty="0" err="1"/>
              <a:t>jha</a:t>
            </a:r>
            <a:r>
              <a:rPr lang="en-IN" b="1" dirty="0"/>
              <a:t> </a:t>
            </a:r>
            <a:br>
              <a:rPr lang="en-IN" dirty="0"/>
            </a:br>
            <a:r>
              <a:rPr lang="en-IN" dirty="0"/>
              <a:t>Reservation Supervisor (HQ), DRM Office, </a:t>
            </a:r>
            <a:r>
              <a:rPr lang="en-IN" dirty="0" err="1"/>
              <a:t>Danapur</a:t>
            </a:r>
            <a:r>
              <a:rPr lang="en-IN" dirty="0"/>
              <a:t>, Patna, Bihar.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37159D-A065-4AD0-B575-40563DC653D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193925"/>
            <a:ext cx="4432352" cy="4024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0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0EC27-2784-449A-A699-8C5C7AFE6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sz="3200" b="1" dirty="0"/>
              <a:t>MR. </a:t>
            </a:r>
            <a:r>
              <a:rPr lang="en-IN" b="1" dirty="0"/>
              <a:t>Sanjeev Kumar </a:t>
            </a:r>
            <a:br>
              <a:rPr lang="en-IN" dirty="0"/>
            </a:br>
            <a:r>
              <a:rPr lang="en-IN" dirty="0"/>
              <a:t>Assistant Section Officer Jharkhand Secretariat, Ranchi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14E0A6-4698-43F4-88D9-32E873576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1163" y="2193925"/>
            <a:ext cx="5021673" cy="4024313"/>
          </a:xfrm>
        </p:spPr>
      </p:pic>
    </p:spTree>
    <p:extLst>
      <p:ext uri="{BB962C8B-B14F-4D97-AF65-F5344CB8AC3E}">
        <p14:creationId xmlns:p14="http://schemas.microsoft.com/office/powerpoint/2010/main" val="108950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8FD00-B5DA-4775-8EA9-57372894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609600"/>
            <a:ext cx="6457950" cy="1447801"/>
          </a:xfrm>
        </p:spPr>
        <p:txBody>
          <a:bodyPr>
            <a:normAutofit fontScale="90000"/>
          </a:bodyPr>
          <a:lstStyle/>
          <a:p>
            <a:pPr algn="ctr"/>
            <a:r>
              <a:rPr lang="en-IN" sz="3200" b="1" dirty="0"/>
              <a:t>MR. </a:t>
            </a:r>
            <a:r>
              <a:rPr lang="en-IN" b="1" dirty="0"/>
              <a:t>Sudhir Kumar </a:t>
            </a:r>
            <a:br>
              <a:rPr lang="en-IN" b="1" dirty="0"/>
            </a:br>
            <a:r>
              <a:rPr lang="en-IN" dirty="0"/>
              <a:t>B.D.O. Hanuman Nagar, Darbhanga</a:t>
            </a:r>
            <a:br>
              <a:rPr lang="en-IN" dirty="0"/>
            </a:b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F09D2C-527F-BA06-4EEC-722B1B877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2057401"/>
            <a:ext cx="5334000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9BD53-5FE1-449C-B2A6-8B51539A4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b="1" dirty="0"/>
              <a:t>Md. Mahtab Ansari</a:t>
            </a:r>
            <a:br>
              <a:rPr lang="sv-SE" b="1" dirty="0"/>
            </a:br>
            <a:r>
              <a:rPr lang="sv-SE" b="1" dirty="0"/>
              <a:t> BDO, Vidyapati Nagar </a:t>
            </a:r>
            <a:br>
              <a:rPr lang="sv-SE" b="1" dirty="0"/>
            </a:br>
            <a:r>
              <a:rPr lang="sv-SE" b="1" dirty="0"/>
              <a:t>Samastipur, Bihar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D9E0FE-6E4F-BDFA-63CE-6F0593497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1981200"/>
            <a:ext cx="5105399" cy="480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3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C7892-5686-41C6-8889-B0A2BA1C3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Ashutosh Jha</a:t>
            </a:r>
            <a:br>
              <a:rPr lang="en-US" b="1" dirty="0"/>
            </a:br>
            <a:r>
              <a:rPr lang="en-US" b="1" dirty="0"/>
              <a:t>Chief Dealer, SBI New York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6691E1-AC85-C802-8576-92916A2A0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0" y="2057401"/>
            <a:ext cx="4914900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2FA43-2B04-4758-945A-A69D0F5AD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3200" b="1" dirty="0"/>
              <a:t>MR. </a:t>
            </a:r>
            <a:r>
              <a:rPr lang="en-IN" b="1" dirty="0"/>
              <a:t>Mahavir  </a:t>
            </a:r>
            <a:r>
              <a:rPr lang="en-IN" b="1" dirty="0" err="1"/>
              <a:t>kumar</a:t>
            </a:r>
            <a:r>
              <a:rPr lang="en-IN" b="1" dirty="0"/>
              <a:t> </a:t>
            </a:r>
            <a:br>
              <a:rPr lang="en-IN" dirty="0"/>
            </a:br>
            <a:r>
              <a:rPr lang="en-IN" dirty="0"/>
              <a:t>(Secretary)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3832CCB-3750-4EE1-95C7-AC021531C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0" y="2193925"/>
            <a:ext cx="5143500" cy="4024313"/>
          </a:xfrm>
        </p:spPr>
      </p:pic>
    </p:spTree>
    <p:extLst>
      <p:ext uri="{BB962C8B-B14F-4D97-AF65-F5344CB8AC3E}">
        <p14:creationId xmlns:p14="http://schemas.microsoft.com/office/powerpoint/2010/main" val="1434775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 invX="1"/>
      </p:transition>
    </mc:Choice>
    <mc:Fallback xmlns="">
      <p:transition spd="slow" advTm="4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C219C-7169-2239-B54A-0405E051C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304800"/>
            <a:ext cx="6457950" cy="1752601"/>
          </a:xfrm>
        </p:spPr>
        <p:txBody>
          <a:bodyPr>
            <a:normAutofit fontScale="90000"/>
          </a:bodyPr>
          <a:lstStyle/>
          <a:p>
            <a:r>
              <a:rPr lang="en-US" dirty="0"/>
              <a:t>Rajesh Kumar Mishra, </a:t>
            </a:r>
            <a:br>
              <a:rPr lang="en-US" dirty="0"/>
            </a:br>
            <a:r>
              <a:rPr lang="en-US" dirty="0"/>
              <a:t>Superintendent, </a:t>
            </a:r>
            <a:br>
              <a:rPr lang="en-US" dirty="0"/>
            </a:br>
            <a:r>
              <a:rPr lang="en-US" dirty="0"/>
              <a:t>Central Board of Indirect Taxes and Customs, New Delhi</a:t>
            </a:r>
            <a:br>
              <a:rPr lang="en-US" dirty="0"/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73E2C9-1F6D-3ADD-9DC9-58BFA5728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0" y="2057400"/>
            <a:ext cx="4800600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36683-1B9B-41EA-9C90-F962212C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304800"/>
            <a:ext cx="6457950" cy="1752601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Kundan Kumar</a:t>
            </a:r>
            <a:br>
              <a:rPr lang="en-IN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Senior Manager</a:t>
            </a:r>
            <a:br>
              <a:rPr lang="en-IN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Punjab &amp; Sind Bank</a:t>
            </a:r>
            <a:br>
              <a:rPr lang="en-IN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Corporate Office </a:t>
            </a:r>
            <a:br>
              <a:rPr lang="en-IN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East Kidwai Nagar New Delhi</a:t>
            </a:r>
            <a:br>
              <a:rPr lang="en-IN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sz="24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8E6FDD-11EC-27B3-1C1E-3BB51DCAD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9188" y="2133600"/>
            <a:ext cx="474046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5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C1849-661B-4757-BB75-21AAC531D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b="1" dirty="0"/>
              <a:t>MR. PRAKASH KUMAR</a:t>
            </a:r>
            <a:br>
              <a:rPr lang="en-IN" dirty="0"/>
            </a:br>
            <a:r>
              <a:rPr lang="en-IN" dirty="0"/>
              <a:t>SENIOR ACCOUNTANT </a:t>
            </a:r>
            <a:br>
              <a:rPr lang="en-IN" dirty="0"/>
            </a:br>
            <a:r>
              <a:rPr lang="en-IN" dirty="0"/>
              <a:t>BANK OF MAHARASHTRA </a:t>
            </a:r>
            <a:r>
              <a:rPr lang="en-IN" dirty="0" err="1"/>
              <a:t>dARBHANGA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84C5A1-06F7-4A2F-AE92-DEB9C2934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323" y="2193925"/>
            <a:ext cx="4393354" cy="4024313"/>
          </a:xfrm>
        </p:spPr>
      </p:pic>
    </p:spTree>
    <p:extLst>
      <p:ext uri="{BB962C8B-B14F-4D97-AF65-F5344CB8AC3E}">
        <p14:creationId xmlns:p14="http://schemas.microsoft.com/office/powerpoint/2010/main" val="254107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4523B-0ACD-43D8-944A-AA9AD55A0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639762"/>
            <a:ext cx="6457950" cy="1415266"/>
          </a:xfrm>
        </p:spPr>
        <p:txBody>
          <a:bodyPr>
            <a:normAutofit/>
          </a:bodyPr>
          <a:lstStyle/>
          <a:p>
            <a:pPr algn="ctr"/>
            <a:r>
              <a:rPr lang="en-IN" b="1" dirty="0"/>
              <a:t>Md. Shamshir</a:t>
            </a:r>
            <a:br>
              <a:rPr lang="en-IN" dirty="0"/>
            </a:br>
            <a:r>
              <a:rPr lang="en-IN" sz="2200" dirty="0"/>
              <a:t>PGT( GEOGRAPHY) </a:t>
            </a:r>
            <a:br>
              <a:rPr lang="en-IN" sz="2200" dirty="0"/>
            </a:br>
            <a:r>
              <a:rPr lang="en-IN" sz="2200" dirty="0"/>
              <a:t>G.M.S.S. </a:t>
            </a:r>
            <a:r>
              <a:rPr lang="en-IN" sz="2200" dirty="0" err="1"/>
              <a:t>HiGHER</a:t>
            </a:r>
            <a:r>
              <a:rPr lang="en-IN" sz="2200" dirty="0"/>
              <a:t> SECONDARY SCHOOL MADHUBANI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437937-A7DE-4E4D-BB5A-B84AFAAAC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193925"/>
            <a:ext cx="4628510" cy="4024313"/>
          </a:xfrm>
        </p:spPr>
      </p:pic>
    </p:spTree>
    <p:extLst>
      <p:ext uri="{BB962C8B-B14F-4D97-AF65-F5344CB8AC3E}">
        <p14:creationId xmlns:p14="http://schemas.microsoft.com/office/powerpoint/2010/main" val="351167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DCE7-682F-43EC-AF0A-523C9F57A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304800"/>
            <a:ext cx="6457950" cy="17526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Bharat Bhushan</a:t>
            </a:r>
            <a:br>
              <a:rPr lang="en-US" b="1" dirty="0"/>
            </a:br>
            <a:r>
              <a:rPr lang="en-US" b="1" dirty="0"/>
              <a:t>Senior Manager, Business Development</a:t>
            </a:r>
            <a:br>
              <a:rPr lang="en-US" b="1" dirty="0"/>
            </a:br>
            <a:r>
              <a:rPr lang="en-US" b="1" dirty="0"/>
              <a:t>Pune City Zone</a:t>
            </a:r>
            <a:br>
              <a:rPr lang="en-US" b="1" dirty="0"/>
            </a:br>
            <a:r>
              <a:rPr lang="en-US" b="1" dirty="0"/>
              <a:t>Bank of Maharashtra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EC316B-EF35-50C3-48A6-827342F9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2057401"/>
            <a:ext cx="4648199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2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3990-A53F-89E3-F9D4-B8C288CE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304800"/>
            <a:ext cx="6457950" cy="1752601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Bikash Kumar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Designation- Tm4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City- Bhiwandi, Thane District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F21BAF-E253-A171-ACA7-191D03483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00" y="2057400"/>
            <a:ext cx="4495800" cy="44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E7282-849C-0DDF-5194-1D8EA4D25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MR. Mahavir  </a:t>
            </a:r>
            <a:r>
              <a:rPr lang="en-IN" sz="3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kumar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Teacher,Madhubani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BDF649-E5C9-4C36-0E04-5BFE14C56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1" y="2057400"/>
            <a:ext cx="4305300" cy="472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8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C948-2589-C200-1489-6C35C0F1B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152401"/>
            <a:ext cx="6457950" cy="213360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Sachin Kumar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Yes Bank Ltd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Deputy Manager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Kapashera</a:t>
            </a: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Branch New Delhi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F21D90-E892-BF81-1F73-3CA1251F1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1009" y="2133600"/>
            <a:ext cx="3907591" cy="44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4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2D328-18C3-F678-0081-4D4391097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Chandan Thakur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Joint Manager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Bank Of Baroda </a:t>
            </a:r>
            <a:r>
              <a:rPr lang="en-IN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Jaynagar</a:t>
            </a: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</a:t>
            </a:r>
            <a:r>
              <a:rPr lang="en-IN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Madhubani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B93C1E-0938-BEC6-B399-C65061BB8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1" y="2057401"/>
            <a:ext cx="3962400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1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AB593-B25E-D35C-7D53-BEF4ED05D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V K Vivek                                             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Loco Pilot, Railway Nagpur</a:t>
            </a:r>
            <a:br>
              <a:rPr lang="en-IN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2B3731-BA15-88B0-A471-D28D93870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0" y="2057400"/>
            <a:ext cx="4800600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9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Theme14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4" id="{8D2D5C73-719B-4C92-BF3B-982AE8E4C3DD}" vid="{3136B746-BE48-4058-814F-AD0942556A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Theme14</Template>
  <TotalTime>1722</TotalTime>
  <Words>906</Words>
  <Application>Microsoft Office PowerPoint</Application>
  <PresentationFormat>On-screen Show (4:3)</PresentationFormat>
  <Paragraphs>114</Paragraphs>
  <Slides>105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3" baseType="lpstr">
      <vt:lpstr>Algerian</vt:lpstr>
      <vt:lpstr>Arial</vt:lpstr>
      <vt:lpstr>Calibri</vt:lpstr>
      <vt:lpstr>Century Gothic</vt:lpstr>
      <vt:lpstr>Cooper Black</vt:lpstr>
      <vt:lpstr>Freestyle Script</vt:lpstr>
      <vt:lpstr>Times New Roman</vt:lpstr>
      <vt:lpstr>Theme14</vt:lpstr>
      <vt:lpstr>Dr. Hedgewar pustakalay sah sewa samitee Laxminagar,  Bhachhi</vt:lpstr>
      <vt:lpstr>PowerPoint Presentation</vt:lpstr>
      <vt:lpstr> ONLINE COMPETITION  &amp; CELEBRATION OF 34th FOUNDATION DAY 2ND JUNE 2024</vt:lpstr>
      <vt:lpstr>An inside view of our library which features Our founders MEMBERS and our achievers</vt:lpstr>
      <vt:lpstr>Principal Founder:  Pawan Kumar Ray</vt:lpstr>
      <vt:lpstr>Founder members: </vt:lpstr>
      <vt:lpstr>PowerPoint Presentation</vt:lpstr>
      <vt:lpstr>MD. KAMRAN PRESIDENT</vt:lpstr>
      <vt:lpstr>MR. Mahavir  kumar  (Secretary) </vt:lpstr>
      <vt:lpstr>MR. Abhijit kumar (program &amp; media coordinator)</vt:lpstr>
      <vt:lpstr>MR. Bhagwant ji MAndal (Treasurer) </vt:lpstr>
      <vt:lpstr>MR.  Pappu kumar  (coordinator)</vt:lpstr>
      <vt:lpstr>Ms.Pallavi Bhowmik EDITOR  of e-MAGAZINE</vt:lpstr>
      <vt:lpstr>Ms. Minsang Tamang Co-ordinator of e-MAGAZINE</vt:lpstr>
      <vt:lpstr>PowerPoint Presentation</vt:lpstr>
      <vt:lpstr>Md.Kamran  principal R.P.D.j Higher secondary school jitwarpur madhubani</vt:lpstr>
      <vt:lpstr>Mrs. Gita Mishra Retd.Headmistress, Wattson Middle School, Madhubani </vt:lpstr>
      <vt:lpstr>Shri. Shiv Narayan Ray  MASTER Warrant Officer, Indian Air force</vt:lpstr>
      <vt:lpstr>Late Arun Kumar Sinha Bank Officer SBI,Madhubani</vt:lpstr>
      <vt:lpstr>Late Arun Kumar Mishra Coe &amp; Professor,  RK College,Madhubani </vt:lpstr>
      <vt:lpstr>Kishore Kumar  Zonal Head   DCB Bank Bhopal</vt:lpstr>
      <vt:lpstr>Members of THE Library</vt:lpstr>
      <vt:lpstr>Our Earliest members</vt:lpstr>
      <vt:lpstr>INAUGURAL Quiz contest in 1995</vt:lpstr>
      <vt:lpstr>First winner of QUIZ CONTEST AMITABH PRASAD &amp; Shambhu nath singh employee of central govt.of india</vt:lpstr>
      <vt:lpstr>Little Children in our library</vt:lpstr>
      <vt:lpstr>A Cultural program in our library in 1995</vt:lpstr>
      <vt:lpstr>Skit by members</vt:lpstr>
      <vt:lpstr>Old is Gold</vt:lpstr>
      <vt:lpstr>All Organizing committee members are in govt. job Now</vt:lpstr>
      <vt:lpstr>Quiz contest 2003</vt:lpstr>
      <vt:lpstr>Winners with the MentorS</vt:lpstr>
      <vt:lpstr>College level winner with guest IN 2005</vt:lpstr>
      <vt:lpstr>All our members are working in various organizations </vt:lpstr>
      <vt:lpstr>Winners with our Mentor  Late Arun kr. Mishra Sir</vt:lpstr>
      <vt:lpstr>speech by former M.L.A  Shri Ramdev Mahto</vt:lpstr>
      <vt:lpstr>College level round</vt:lpstr>
      <vt:lpstr> WINNERS OF the QUIZ CONTEST</vt:lpstr>
      <vt:lpstr>Guest &amp; Members with Booklet  2014 </vt:lpstr>
      <vt:lpstr>Winners with Smt. Gita Mishra</vt:lpstr>
      <vt:lpstr>PARTICIPANTS OF QUIZ CONTEST</vt:lpstr>
      <vt:lpstr>FINAL ROUND OF one of our QUIZ CONTESTs</vt:lpstr>
      <vt:lpstr>WINNERS of QUIZ CONTEST 2015</vt:lpstr>
      <vt:lpstr>PRIZES IN QUIZ CONTEST</vt:lpstr>
      <vt:lpstr>Quiz  Contest - 2015 </vt:lpstr>
      <vt:lpstr>    Quiz Contest 2015 (Engaging the audience &amp; contestants alike)</vt:lpstr>
      <vt:lpstr>Quiz contest 2015 (Our very own Pawan Sir)</vt:lpstr>
      <vt:lpstr>Quiz CONTEST 2016</vt:lpstr>
      <vt:lpstr>Foundation day, 2nd June 2017</vt:lpstr>
      <vt:lpstr>WINNERS Foundation day,2nd June 2017</vt:lpstr>
      <vt:lpstr> Birthday Celebration of Vajpayee  and Malviya ji  25-12-17</vt:lpstr>
      <vt:lpstr>Our busybees</vt:lpstr>
      <vt:lpstr>WINNERS OF Quiz Contest 2017</vt:lpstr>
      <vt:lpstr>Prize received by Preeti on behalf of her Grand Mother</vt:lpstr>
      <vt:lpstr>Quiz Contest-2017</vt:lpstr>
      <vt:lpstr>zara Hat kay</vt:lpstr>
      <vt:lpstr>Prize Received by ishwar</vt:lpstr>
      <vt:lpstr>Prize as Quiz Master Prem</vt:lpstr>
      <vt:lpstr>Quiz Contest-2018 SPEECH BY MENTOR ABHAY SIR</vt:lpstr>
      <vt:lpstr>A career Counseling session by  MENTOR Amitabh ji </vt:lpstr>
      <vt:lpstr>Members of the Library IN FREE MOOD MEETING IN 2019 </vt:lpstr>
      <vt:lpstr>Learners in our Library</vt:lpstr>
      <vt:lpstr>Quiz Awareness campaign by members of  Library in 2019</vt:lpstr>
      <vt:lpstr>SILVER JUBILEE CELEBRATION QUIZ CONTEST IN 2019</vt:lpstr>
      <vt:lpstr>FOUNDER SPEECH  SILVER JUBILEE CELEBRATION </vt:lpstr>
      <vt:lpstr>PRIZE DISTRIBUTION BY MLC MADHUBANI WITH SANJIV JI  SILVER JUBILEE CELEBRATION</vt:lpstr>
      <vt:lpstr>PRIZE DISTRIBUTION BY PRINCIPAL REGIONAL SCHOOL  SILVER JUBILEE CELEBRATION</vt:lpstr>
      <vt:lpstr>GUEST AND AUDIENCE SILVER JUBILEE CELEBRATION</vt:lpstr>
      <vt:lpstr>SPEECH BY MENTOR MD. KAMRAN SIR SILVER JUBILEE CELEBRATION</vt:lpstr>
      <vt:lpstr>HONOUR TO MLC BY FOUNDER SILVER JUBILEE CELEBRATION  </vt:lpstr>
      <vt:lpstr>PUBLISHed IN NEWS PAPER SILVER JUBILEE CELEBRATION</vt:lpstr>
      <vt:lpstr>ONLINE COMPETITION 2020</vt:lpstr>
      <vt:lpstr>ONLINE COMPETITION 2020</vt:lpstr>
      <vt:lpstr>PowerPoint Presentation</vt:lpstr>
      <vt:lpstr>Winners of 29TH quiz contest Celebration on 31-12-23  </vt:lpstr>
      <vt:lpstr>WINNERS OF 29th QUIZ CONTEST CELEBRATION ON 31-12-23 </vt:lpstr>
      <vt:lpstr>ONLINE PARTICIPATION AND CELEBRATION OF 33RD FOUNDATION DAY CELEBRATION ON 02-06-24 </vt:lpstr>
      <vt:lpstr>WINNERS OF 33RD FOUNDATION DAY CELEBRATION ON 02-06-24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MR. Abhay kumar jha  Reservation Supervisor (HQ), DRM Office, Danapur, Patna, Bihar.</vt:lpstr>
      <vt:lpstr>MR. Sanjeev Kumar  Assistant Section Officer Jharkhand Secretariat, Ranchi</vt:lpstr>
      <vt:lpstr>MR. Sudhir Kumar  B.D.O. Hanuman Nagar, Darbhanga </vt:lpstr>
      <vt:lpstr>Md. Mahtab Ansari  BDO, Vidyapati Nagar  Samastipur, Bihar</vt:lpstr>
      <vt:lpstr>Ashutosh Jha Chief Dealer, SBI New York</vt:lpstr>
      <vt:lpstr>Rajesh Kumar Mishra,  Superintendent,  Central Board of Indirect Taxes and Customs, New Delhi </vt:lpstr>
      <vt:lpstr>Kundan Kumar Senior Manager Punjab &amp; Sind Bank Corporate Office  East Kidwai Nagar New Delhi </vt:lpstr>
      <vt:lpstr>MR. PRAKASH KUMAR SENIOR ACCOUNTANT  BANK OF MAHARASHTRA dARBHANGA</vt:lpstr>
      <vt:lpstr>Md. Shamshir PGT( GEOGRAPHY)  G.M.S.S. HiGHER SECONDARY SCHOOL MADHUBANI</vt:lpstr>
      <vt:lpstr>Bharat Bhushan Senior Manager, Business Development Pune City Zone Bank of Maharashtra</vt:lpstr>
      <vt:lpstr>Bikash Kumar Designation- Tm4 City- Bhiwandi, Thane District </vt:lpstr>
      <vt:lpstr>MR. Mahavir  kumar Teacher,Madhubani</vt:lpstr>
      <vt:lpstr>Sachin Kumar Yes Bank Ltd Deputy Manager Kapashera Branch New Delhi </vt:lpstr>
      <vt:lpstr>Chandan Thakur Joint Manager Bank Of Baroda Jaynagar, Madhubani </vt:lpstr>
      <vt:lpstr>V K Vivek                                               Loco Pilot, Railway Nagpur </vt:lpstr>
      <vt:lpstr>Rajesh Kumar, Station Master Simri Bakhtiarpur, Bihar </vt:lpstr>
      <vt:lpstr>Pawan Kumar Jha Manager  Punjab and sind bank,  Green park, New Delhi </vt:lpstr>
      <vt:lpstr>Prakash Narayan Jha Assistant Vice President Bank of America </vt:lpstr>
      <vt:lpstr>Abhinav Kumar Senior consultant at Capgemini </vt:lpstr>
      <vt:lpstr>AND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 Hedgewar Library Laxminagar,  Bhachhi</dc:title>
  <dc:creator>hp`</dc:creator>
  <cp:lastModifiedBy>Acer</cp:lastModifiedBy>
  <cp:revision>118</cp:revision>
  <dcterms:created xsi:type="dcterms:W3CDTF">2006-08-16T00:00:00Z</dcterms:created>
  <dcterms:modified xsi:type="dcterms:W3CDTF">2024-06-08T08:29:53Z</dcterms:modified>
</cp:coreProperties>
</file>